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5" r:id="rId2"/>
    <p:sldId id="272" r:id="rId3"/>
    <p:sldId id="278" r:id="rId4"/>
    <p:sldId id="277" r:id="rId5"/>
    <p:sldId id="260" r:id="rId6"/>
    <p:sldId id="258" r:id="rId7"/>
    <p:sldId id="273" r:id="rId8"/>
  </p:sldIdLst>
  <p:sldSz cx="9144000" cy="6858000" type="screen4x3"/>
  <p:notesSz cx="7010400" cy="92233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605" autoAdjust="0"/>
    <p:restoredTop sz="94660"/>
  </p:normalViewPr>
  <p:slideViewPr>
    <p:cSldViewPr>
      <p:cViewPr varScale="1">
        <p:scale>
          <a:sx n="78" d="100"/>
          <a:sy n="78" d="100"/>
        </p:scale>
        <p:origin x="210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hley P Williams" userId="9a2bb567-92f5-498b-86e0-a1d4b7b8eeec" providerId="ADAL" clId="{81CAAFBF-5D25-4745-953A-22D6214EDCE6}"/>
    <pc:docChg chg="modSld">
      <pc:chgData name="Ashley P Williams" userId="9a2bb567-92f5-498b-86e0-a1d4b7b8eeec" providerId="ADAL" clId="{81CAAFBF-5D25-4745-953A-22D6214EDCE6}" dt="2026-07-30T20:24:39.980" v="10" actId="20577"/>
      <pc:docMkLst>
        <pc:docMk/>
      </pc:docMkLst>
      <pc:sldChg chg="modSp mod">
        <pc:chgData name="Ashley P Williams" userId="9a2bb567-92f5-498b-86e0-a1d4b7b8eeec" providerId="ADAL" clId="{81CAAFBF-5D25-4745-953A-22D6214EDCE6}" dt="2026-07-30T20:24:39.980" v="10" actId="20577"/>
        <pc:sldMkLst>
          <pc:docMk/>
          <pc:sldMk cId="1403823853" sldId="277"/>
        </pc:sldMkLst>
        <pc:spChg chg="mod">
          <ac:chgData name="Ashley P Williams" userId="9a2bb567-92f5-498b-86e0-a1d4b7b8eeec" providerId="ADAL" clId="{81CAAFBF-5D25-4745-953A-22D6214EDCE6}" dt="2026-07-30T20:24:39.980" v="10" actId="20577"/>
          <ac:spMkLst>
            <pc:docMk/>
            <pc:sldMk cId="1403823853" sldId="277"/>
            <ac:spMk id="139" creationId="{1DECDAE2-4780-4EA8-91F9-E193983A6E64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120367-8249-40F5-9325-C8D44A5AA28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2E26D64-C376-4FB4-AB45-D8347BD98ABC}">
      <dgm:prSet phldrT="[Text]" custT="1"/>
      <dgm:spPr/>
      <dgm:t>
        <a:bodyPr/>
        <a:lstStyle/>
        <a:p>
          <a:r>
            <a:rPr lang="en-US" sz="1000" dirty="0"/>
            <a:t>Vice President for Operations/Chief Financial Officer</a:t>
          </a:r>
        </a:p>
      </dgm:t>
    </dgm:pt>
    <dgm:pt modelId="{8BF91C3D-570A-48F9-8837-35951EE7C457}" type="parTrans" cxnId="{E9E14987-7471-4653-9207-A4E0EF19F127}">
      <dgm:prSet/>
      <dgm:spPr/>
      <dgm:t>
        <a:bodyPr/>
        <a:lstStyle/>
        <a:p>
          <a:endParaRPr lang="en-US" sz="1000"/>
        </a:p>
      </dgm:t>
    </dgm:pt>
    <dgm:pt modelId="{5BD2D352-7D27-48E6-9DF9-433DEDF6FD0E}" type="sibTrans" cxnId="{E9E14987-7471-4653-9207-A4E0EF19F127}">
      <dgm:prSet/>
      <dgm:spPr/>
      <dgm:t>
        <a:bodyPr/>
        <a:lstStyle/>
        <a:p>
          <a:endParaRPr lang="en-US"/>
        </a:p>
      </dgm:t>
    </dgm:pt>
    <dgm:pt modelId="{EE5EBB4E-F3F5-4422-9C18-25CBD5157B27}">
      <dgm:prSet phldrT="[Text]" custT="1"/>
      <dgm:spPr/>
      <dgm:t>
        <a:bodyPr/>
        <a:lstStyle/>
        <a:p>
          <a:r>
            <a:rPr lang="en-US" sz="1000" dirty="0"/>
            <a:t>Provost/Exec.VP for Academic Affairs</a:t>
          </a:r>
        </a:p>
      </dgm:t>
    </dgm:pt>
    <dgm:pt modelId="{E3D240D3-7C18-474F-A059-DDD12EBB8A67}" type="parTrans" cxnId="{79A34C5B-E809-4947-B0EB-57BF005A9D80}">
      <dgm:prSet/>
      <dgm:spPr/>
      <dgm:t>
        <a:bodyPr/>
        <a:lstStyle/>
        <a:p>
          <a:endParaRPr lang="en-US" sz="1000"/>
        </a:p>
      </dgm:t>
    </dgm:pt>
    <dgm:pt modelId="{59677F75-893F-42AB-B3B7-C3EF2491C420}" type="sibTrans" cxnId="{79A34C5B-E809-4947-B0EB-57BF005A9D80}">
      <dgm:prSet/>
      <dgm:spPr/>
      <dgm:t>
        <a:bodyPr/>
        <a:lstStyle/>
        <a:p>
          <a:endParaRPr lang="en-US"/>
        </a:p>
      </dgm:t>
    </dgm:pt>
    <dgm:pt modelId="{DD648685-A7D5-4E1F-82CB-FECC1B375225}">
      <dgm:prSet custT="1"/>
      <dgm:spPr/>
      <dgm:t>
        <a:bodyPr/>
        <a:lstStyle/>
        <a:p>
          <a:r>
            <a:rPr lang="en-US" sz="1000" dirty="0"/>
            <a:t>Commissioner of Higher Education</a:t>
          </a:r>
        </a:p>
      </dgm:t>
    </dgm:pt>
    <dgm:pt modelId="{6F5E1DCD-5A72-4FD3-9D21-4C0EC34DE65D}" type="parTrans" cxnId="{66549912-26EC-48C9-8A12-8428A1EC07BC}">
      <dgm:prSet/>
      <dgm:spPr/>
      <dgm:t>
        <a:bodyPr/>
        <a:lstStyle/>
        <a:p>
          <a:endParaRPr lang="en-US" sz="1000"/>
        </a:p>
      </dgm:t>
    </dgm:pt>
    <dgm:pt modelId="{B2FCBE5B-993F-498B-A372-1A611F23EF7F}" type="sibTrans" cxnId="{66549912-26EC-48C9-8A12-8428A1EC07BC}">
      <dgm:prSet/>
      <dgm:spPr/>
      <dgm:t>
        <a:bodyPr/>
        <a:lstStyle/>
        <a:p>
          <a:endParaRPr lang="en-US"/>
        </a:p>
      </dgm:t>
    </dgm:pt>
    <dgm:pt modelId="{2B2C8F93-18AF-49A1-9CE9-D5647CB26C35}">
      <dgm:prSet custT="1"/>
      <dgm:spPr/>
      <dgm:t>
        <a:bodyPr/>
        <a:lstStyle/>
        <a:p>
          <a:r>
            <a:rPr lang="en-US" sz="1000" dirty="0"/>
            <a:t>Board of Trustees</a:t>
          </a:r>
        </a:p>
      </dgm:t>
    </dgm:pt>
    <dgm:pt modelId="{FA91F97C-54AC-4980-8AF3-B8DC46846DC5}" type="parTrans" cxnId="{CC3B0E99-074D-4CAB-AB43-596DF13B7834}">
      <dgm:prSet/>
      <dgm:spPr/>
      <dgm:t>
        <a:bodyPr/>
        <a:lstStyle/>
        <a:p>
          <a:endParaRPr lang="en-US"/>
        </a:p>
      </dgm:t>
    </dgm:pt>
    <dgm:pt modelId="{3B64C126-B17A-491C-9393-A8DDEFDEA55D}" type="sibTrans" cxnId="{CC3B0E99-074D-4CAB-AB43-596DF13B7834}">
      <dgm:prSet/>
      <dgm:spPr/>
      <dgm:t>
        <a:bodyPr/>
        <a:lstStyle/>
        <a:p>
          <a:endParaRPr lang="en-US"/>
        </a:p>
      </dgm:t>
    </dgm:pt>
    <dgm:pt modelId="{92DF3449-4B6A-4585-B58C-12861E690FF4}">
      <dgm:prSet custT="1"/>
      <dgm:spPr/>
      <dgm:t>
        <a:bodyPr/>
        <a:lstStyle/>
        <a:p>
          <a:r>
            <a:rPr lang="en-US" sz="1000" dirty="0"/>
            <a:t>Executive Director, Development and Alumni Relations</a:t>
          </a:r>
        </a:p>
      </dgm:t>
    </dgm:pt>
    <dgm:pt modelId="{0924C27B-A5DD-4096-9B10-73AFD2BBFA2C}" type="parTrans" cxnId="{5D1A07F2-5BD9-428A-B732-51CA25F3B341}">
      <dgm:prSet/>
      <dgm:spPr/>
      <dgm:t>
        <a:bodyPr/>
        <a:lstStyle/>
        <a:p>
          <a:endParaRPr lang="en-US" sz="1000"/>
        </a:p>
      </dgm:t>
    </dgm:pt>
    <dgm:pt modelId="{6E43EADA-77B1-4129-8339-88A0D17E0754}" type="sibTrans" cxnId="{5D1A07F2-5BD9-428A-B732-51CA25F3B341}">
      <dgm:prSet/>
      <dgm:spPr/>
      <dgm:t>
        <a:bodyPr/>
        <a:lstStyle/>
        <a:p>
          <a:endParaRPr lang="en-US"/>
        </a:p>
      </dgm:t>
    </dgm:pt>
    <dgm:pt modelId="{9796CE2A-98D9-4E6C-9031-198E9D19F704}" type="asst">
      <dgm:prSet custT="1"/>
      <dgm:spPr/>
      <dgm:t>
        <a:bodyPr/>
        <a:lstStyle/>
        <a:p>
          <a:r>
            <a:rPr lang="en-US" sz="1000" dirty="0"/>
            <a:t>Internal Audit</a:t>
          </a:r>
        </a:p>
      </dgm:t>
    </dgm:pt>
    <dgm:pt modelId="{47B30987-0B54-4499-BF74-ADBDE73C2395}" type="parTrans" cxnId="{85C3F76B-17A9-4727-B682-F2354FAE58EF}">
      <dgm:prSet/>
      <dgm:spPr>
        <a:ln>
          <a:solidFill>
            <a:schemeClr val="tx2">
              <a:lumMod val="40000"/>
              <a:lumOff val="60000"/>
            </a:schemeClr>
          </a:solidFill>
          <a:prstDash val="dash"/>
        </a:ln>
      </dgm:spPr>
      <dgm:t>
        <a:bodyPr/>
        <a:lstStyle/>
        <a:p>
          <a:endParaRPr lang="en-US" sz="1000"/>
        </a:p>
      </dgm:t>
    </dgm:pt>
    <dgm:pt modelId="{22CF5536-C393-4879-94F1-3F6EFBC62532}" type="sibTrans" cxnId="{85C3F76B-17A9-4727-B682-F2354FAE58EF}">
      <dgm:prSet/>
      <dgm:spPr/>
      <dgm:t>
        <a:bodyPr/>
        <a:lstStyle/>
        <a:p>
          <a:endParaRPr lang="en-US"/>
        </a:p>
      </dgm:t>
    </dgm:pt>
    <dgm:pt modelId="{0DB74990-03E8-4E44-9E4D-220559625248}">
      <dgm:prSet phldrT="[Text]" custT="1"/>
      <dgm:spPr/>
      <dgm:t>
        <a:bodyPr/>
        <a:lstStyle/>
        <a:p>
          <a:r>
            <a:rPr lang="en-US" sz="1000" dirty="0"/>
            <a:t>University President</a:t>
          </a:r>
        </a:p>
      </dgm:t>
    </dgm:pt>
    <dgm:pt modelId="{50B06440-BA9F-4926-8176-F76E27757EB1}" type="sibTrans" cxnId="{65F3A8A5-5EF3-492A-A315-FF5178EDF169}">
      <dgm:prSet/>
      <dgm:spPr/>
      <dgm:t>
        <a:bodyPr/>
        <a:lstStyle/>
        <a:p>
          <a:endParaRPr lang="en-US"/>
        </a:p>
      </dgm:t>
    </dgm:pt>
    <dgm:pt modelId="{8B8FA0F6-93B2-49FE-BBBA-B3CEC792C098}" type="parTrans" cxnId="{65F3A8A5-5EF3-492A-A315-FF5178EDF169}">
      <dgm:prSet/>
      <dgm:spPr/>
      <dgm:t>
        <a:bodyPr/>
        <a:lstStyle/>
        <a:p>
          <a:endParaRPr lang="en-US" sz="1000"/>
        </a:p>
      </dgm:t>
    </dgm:pt>
    <dgm:pt modelId="{45F141A7-8A42-462C-B53C-3710A2E9C8CB}">
      <dgm:prSet custT="1"/>
      <dgm:spPr/>
      <dgm:t>
        <a:bodyPr/>
        <a:lstStyle/>
        <a:p>
          <a:r>
            <a:rPr lang="en-US" sz="1000" dirty="0"/>
            <a:t>Faculty Athletics Rep</a:t>
          </a:r>
        </a:p>
      </dgm:t>
    </dgm:pt>
    <dgm:pt modelId="{76AD9BD7-0446-49A5-8A83-B4A4778CAC42}" type="parTrans" cxnId="{DB0E7E95-FCF5-4129-A707-8646DF14C641}">
      <dgm:prSet/>
      <dgm:spPr/>
      <dgm:t>
        <a:bodyPr/>
        <a:lstStyle/>
        <a:p>
          <a:endParaRPr lang="en-US" sz="1000"/>
        </a:p>
      </dgm:t>
    </dgm:pt>
    <dgm:pt modelId="{C8F104A6-76F7-4472-96F0-A115033DB7C6}" type="sibTrans" cxnId="{DB0E7E95-FCF5-4129-A707-8646DF14C641}">
      <dgm:prSet/>
      <dgm:spPr/>
      <dgm:t>
        <a:bodyPr/>
        <a:lstStyle/>
        <a:p>
          <a:endParaRPr lang="en-US"/>
        </a:p>
      </dgm:t>
    </dgm:pt>
    <dgm:pt modelId="{88470A26-81C5-4811-8CC1-CCD5D3889AD9}">
      <dgm:prSet phldrT="[Text]" custT="1"/>
      <dgm:spPr/>
      <dgm:t>
        <a:bodyPr/>
        <a:lstStyle/>
        <a:p>
          <a:r>
            <a:rPr lang="en-US" sz="1000" dirty="0"/>
            <a:t>General Counsel (Vacant)</a:t>
          </a:r>
        </a:p>
      </dgm:t>
    </dgm:pt>
    <dgm:pt modelId="{EDCF5660-C123-4928-A6EB-1718CCD6D271}" type="parTrans" cxnId="{95F80470-865A-4D45-8F4A-1FF0923D9396}">
      <dgm:prSet/>
      <dgm:spPr/>
      <dgm:t>
        <a:bodyPr/>
        <a:lstStyle/>
        <a:p>
          <a:endParaRPr lang="en-US" sz="1000"/>
        </a:p>
      </dgm:t>
    </dgm:pt>
    <dgm:pt modelId="{B20E7885-194C-48DA-83DC-360D386F9708}" type="sibTrans" cxnId="{95F80470-865A-4D45-8F4A-1FF0923D9396}">
      <dgm:prSet/>
      <dgm:spPr/>
      <dgm:t>
        <a:bodyPr/>
        <a:lstStyle/>
        <a:p>
          <a:endParaRPr lang="en-US"/>
        </a:p>
      </dgm:t>
    </dgm:pt>
    <dgm:pt modelId="{523142CB-7EBD-4895-8FC7-0A7454CB419A}">
      <dgm:prSet phldrT="[Text]" custT="1"/>
      <dgm:spPr/>
      <dgm:t>
        <a:bodyPr/>
        <a:lstStyle/>
        <a:p>
          <a:r>
            <a:rPr lang="en-US" sz="1000" dirty="0"/>
            <a:t>Vice President for Student Affairs</a:t>
          </a:r>
        </a:p>
      </dgm:t>
    </dgm:pt>
    <dgm:pt modelId="{48B93CDD-F541-4173-91BE-A650F384D98A}" type="parTrans" cxnId="{56BFC042-AD24-474F-BEC1-80885F4FB8C9}">
      <dgm:prSet/>
      <dgm:spPr/>
      <dgm:t>
        <a:bodyPr/>
        <a:lstStyle/>
        <a:p>
          <a:endParaRPr lang="en-US" sz="1000"/>
        </a:p>
      </dgm:t>
    </dgm:pt>
    <dgm:pt modelId="{772A28CF-38D1-42E4-9103-69641F6AA7ED}" type="sibTrans" cxnId="{56BFC042-AD24-474F-BEC1-80885F4FB8C9}">
      <dgm:prSet/>
      <dgm:spPr/>
      <dgm:t>
        <a:bodyPr/>
        <a:lstStyle/>
        <a:p>
          <a:endParaRPr lang="en-US"/>
        </a:p>
      </dgm:t>
    </dgm:pt>
    <dgm:pt modelId="{6AAA5774-4BB1-4592-AFA1-553B05D26C01}">
      <dgm:prSet custT="1"/>
      <dgm:spPr/>
      <dgm:t>
        <a:bodyPr/>
        <a:lstStyle/>
        <a:p>
          <a:r>
            <a:rPr lang="en-US" sz="1000" dirty="0"/>
            <a:t>Executive Director, University Relations</a:t>
          </a:r>
        </a:p>
      </dgm:t>
    </dgm:pt>
    <dgm:pt modelId="{2B5BBB12-467E-40A5-943A-1872CB7E7907}" type="sibTrans" cxnId="{2978E398-CD2A-419C-8E51-65195E6DB8D5}">
      <dgm:prSet/>
      <dgm:spPr/>
      <dgm:t>
        <a:bodyPr/>
        <a:lstStyle/>
        <a:p>
          <a:endParaRPr lang="en-US"/>
        </a:p>
      </dgm:t>
    </dgm:pt>
    <dgm:pt modelId="{49DA55BD-34EF-4488-8884-3DEDAD8E3B90}" type="parTrans" cxnId="{2978E398-CD2A-419C-8E51-65195E6DB8D5}">
      <dgm:prSet/>
      <dgm:spPr/>
      <dgm:t>
        <a:bodyPr/>
        <a:lstStyle/>
        <a:p>
          <a:endParaRPr lang="en-US" sz="1000"/>
        </a:p>
      </dgm:t>
    </dgm:pt>
    <dgm:pt modelId="{47E9F70B-1B40-4A47-A656-B2AD7D91DB7B}" type="pres">
      <dgm:prSet presAssocID="{AC120367-8249-40F5-9325-C8D44A5AA28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3989270-0F69-46A0-9754-B76ABCB93479}" type="pres">
      <dgm:prSet presAssocID="{2B2C8F93-18AF-49A1-9CE9-D5647CB26C35}" presName="hierRoot1" presStyleCnt="0">
        <dgm:presLayoutVars>
          <dgm:hierBranch val="init"/>
        </dgm:presLayoutVars>
      </dgm:prSet>
      <dgm:spPr/>
    </dgm:pt>
    <dgm:pt modelId="{F8C077E8-462B-425A-881D-06909DB2395B}" type="pres">
      <dgm:prSet presAssocID="{2B2C8F93-18AF-49A1-9CE9-D5647CB26C35}" presName="rootComposite1" presStyleCnt="0"/>
      <dgm:spPr/>
    </dgm:pt>
    <dgm:pt modelId="{4F32F8FF-33E3-4421-B626-E3EB87029A3A}" type="pres">
      <dgm:prSet presAssocID="{2B2C8F93-18AF-49A1-9CE9-D5647CB26C35}" presName="rootText1" presStyleLbl="node0" presStyleIdx="0" presStyleCnt="1" custAng="0" custScaleX="147603" custScaleY="85250" custLinFactY="-20649" custLinFactNeighborX="0" custLinFactNeighborY="-100000">
        <dgm:presLayoutVars>
          <dgm:chPref val="3"/>
        </dgm:presLayoutVars>
      </dgm:prSet>
      <dgm:spPr/>
    </dgm:pt>
    <dgm:pt modelId="{568AA7BF-A6A8-4851-93CA-943CDC537663}" type="pres">
      <dgm:prSet presAssocID="{2B2C8F93-18AF-49A1-9CE9-D5647CB26C35}" presName="rootConnector1" presStyleLbl="node1" presStyleIdx="0" presStyleCnt="0"/>
      <dgm:spPr/>
    </dgm:pt>
    <dgm:pt modelId="{18560011-215F-4006-8B56-86F7F01CBD68}" type="pres">
      <dgm:prSet presAssocID="{2B2C8F93-18AF-49A1-9CE9-D5647CB26C35}" presName="hierChild2" presStyleCnt="0"/>
      <dgm:spPr/>
    </dgm:pt>
    <dgm:pt modelId="{D73CD32F-D0C9-4FC2-B251-C0D1E3C5C7CC}" type="pres">
      <dgm:prSet presAssocID="{6F5E1DCD-5A72-4FD3-9D21-4C0EC34DE65D}" presName="Name37" presStyleLbl="parChTrans1D2" presStyleIdx="0" presStyleCnt="1"/>
      <dgm:spPr/>
    </dgm:pt>
    <dgm:pt modelId="{30A2952B-C08C-4FF9-A282-74A8282CD5B9}" type="pres">
      <dgm:prSet presAssocID="{DD648685-A7D5-4E1F-82CB-FECC1B375225}" presName="hierRoot2" presStyleCnt="0">
        <dgm:presLayoutVars>
          <dgm:hierBranch val="init"/>
        </dgm:presLayoutVars>
      </dgm:prSet>
      <dgm:spPr/>
    </dgm:pt>
    <dgm:pt modelId="{432227FF-F182-4F45-813F-2652AF82CE46}" type="pres">
      <dgm:prSet presAssocID="{DD648685-A7D5-4E1F-82CB-FECC1B375225}" presName="rootComposite" presStyleCnt="0"/>
      <dgm:spPr/>
    </dgm:pt>
    <dgm:pt modelId="{FB211741-9C67-400F-8C77-0FD7178F974E}" type="pres">
      <dgm:prSet presAssocID="{DD648685-A7D5-4E1F-82CB-FECC1B375225}" presName="rootText" presStyleLbl="node2" presStyleIdx="0" presStyleCnt="1" custScaleX="131052" custScaleY="123585" custLinFactNeighborX="799" custLinFactNeighborY="-45658">
        <dgm:presLayoutVars>
          <dgm:chPref val="3"/>
        </dgm:presLayoutVars>
      </dgm:prSet>
      <dgm:spPr/>
    </dgm:pt>
    <dgm:pt modelId="{1D382931-15DD-4241-9EAF-1DC74871BB0E}" type="pres">
      <dgm:prSet presAssocID="{DD648685-A7D5-4E1F-82CB-FECC1B375225}" presName="rootConnector" presStyleLbl="node2" presStyleIdx="0" presStyleCnt="1"/>
      <dgm:spPr/>
    </dgm:pt>
    <dgm:pt modelId="{67222AED-489A-4E5C-8456-602942684A05}" type="pres">
      <dgm:prSet presAssocID="{DD648685-A7D5-4E1F-82CB-FECC1B375225}" presName="hierChild4" presStyleCnt="0"/>
      <dgm:spPr/>
    </dgm:pt>
    <dgm:pt modelId="{DA2F4C35-86B0-4ECC-B70D-CEF86FFCABD8}" type="pres">
      <dgm:prSet presAssocID="{8B8FA0F6-93B2-49FE-BBBA-B3CEC792C098}" presName="Name37" presStyleLbl="parChTrans1D3" presStyleIdx="0" presStyleCnt="1"/>
      <dgm:spPr/>
    </dgm:pt>
    <dgm:pt modelId="{3043D4C2-B481-4564-B120-386AE4712A51}" type="pres">
      <dgm:prSet presAssocID="{0DB74990-03E8-4E44-9E4D-220559625248}" presName="hierRoot2" presStyleCnt="0">
        <dgm:presLayoutVars>
          <dgm:hierBranch/>
        </dgm:presLayoutVars>
      </dgm:prSet>
      <dgm:spPr/>
    </dgm:pt>
    <dgm:pt modelId="{57939447-31B2-4CE9-8BEA-A671AF57FD75}" type="pres">
      <dgm:prSet presAssocID="{0DB74990-03E8-4E44-9E4D-220559625248}" presName="rootComposite" presStyleCnt="0"/>
      <dgm:spPr/>
    </dgm:pt>
    <dgm:pt modelId="{F449DACE-38BF-45C4-A3D7-272EAAD42CC2}" type="pres">
      <dgm:prSet presAssocID="{0DB74990-03E8-4E44-9E4D-220559625248}" presName="rootText" presStyleLbl="node3" presStyleIdx="0" presStyleCnt="1" custScaleY="140053" custLinFactNeighborX="1455" custLinFactNeighborY="-74216">
        <dgm:presLayoutVars>
          <dgm:chPref val="3"/>
        </dgm:presLayoutVars>
      </dgm:prSet>
      <dgm:spPr/>
    </dgm:pt>
    <dgm:pt modelId="{485CFE8D-C0CE-4F0E-8E35-192F25C49CBB}" type="pres">
      <dgm:prSet presAssocID="{0DB74990-03E8-4E44-9E4D-220559625248}" presName="rootConnector" presStyleLbl="node3" presStyleIdx="0" presStyleCnt="1"/>
      <dgm:spPr/>
    </dgm:pt>
    <dgm:pt modelId="{4804B982-2070-4028-9541-537716F15D5C}" type="pres">
      <dgm:prSet presAssocID="{0DB74990-03E8-4E44-9E4D-220559625248}" presName="hierChild4" presStyleCnt="0"/>
      <dgm:spPr/>
    </dgm:pt>
    <dgm:pt modelId="{61E556AB-C494-4E65-A098-7ECA18EED564}" type="pres">
      <dgm:prSet presAssocID="{E3D240D3-7C18-474F-A059-DDD12EBB8A67}" presName="Name35" presStyleLbl="parChTrans1D4" presStyleIdx="0" presStyleCnt="8"/>
      <dgm:spPr/>
    </dgm:pt>
    <dgm:pt modelId="{39A71F6F-3087-45BA-8CE0-AAF2266CBA08}" type="pres">
      <dgm:prSet presAssocID="{EE5EBB4E-F3F5-4422-9C18-25CBD5157B27}" presName="hierRoot2" presStyleCnt="0">
        <dgm:presLayoutVars>
          <dgm:hierBranch val="init"/>
        </dgm:presLayoutVars>
      </dgm:prSet>
      <dgm:spPr/>
    </dgm:pt>
    <dgm:pt modelId="{2D1A3FA0-1137-4221-846F-CA01E1BCDFA8}" type="pres">
      <dgm:prSet presAssocID="{EE5EBB4E-F3F5-4422-9C18-25CBD5157B27}" presName="rootComposite" presStyleCnt="0"/>
      <dgm:spPr/>
    </dgm:pt>
    <dgm:pt modelId="{C2B1EFE1-8A42-4EBB-84FF-5808C3EFCF42}" type="pres">
      <dgm:prSet presAssocID="{EE5EBB4E-F3F5-4422-9C18-25CBD5157B27}" presName="rootText" presStyleLbl="node4" presStyleIdx="0" presStyleCnt="7" custScaleX="113628" custScaleY="179764">
        <dgm:presLayoutVars>
          <dgm:chPref val="3"/>
        </dgm:presLayoutVars>
      </dgm:prSet>
      <dgm:spPr/>
    </dgm:pt>
    <dgm:pt modelId="{7D0FF3B6-090A-4B7D-87A7-D98AE5EC570F}" type="pres">
      <dgm:prSet presAssocID="{EE5EBB4E-F3F5-4422-9C18-25CBD5157B27}" presName="rootConnector" presStyleLbl="node4" presStyleIdx="0" presStyleCnt="7"/>
      <dgm:spPr/>
    </dgm:pt>
    <dgm:pt modelId="{34C4E1DD-2CF8-445A-A31D-F71075A10094}" type="pres">
      <dgm:prSet presAssocID="{EE5EBB4E-F3F5-4422-9C18-25CBD5157B27}" presName="hierChild4" presStyleCnt="0"/>
      <dgm:spPr/>
    </dgm:pt>
    <dgm:pt modelId="{F6AD0652-EB33-4F3B-BDA5-CB85CE012057}" type="pres">
      <dgm:prSet presAssocID="{EE5EBB4E-F3F5-4422-9C18-25CBD5157B27}" presName="hierChild5" presStyleCnt="0"/>
      <dgm:spPr/>
    </dgm:pt>
    <dgm:pt modelId="{9CACE7EE-0DEA-44A4-A71A-5BD875757DCE}" type="pres">
      <dgm:prSet presAssocID="{8BF91C3D-570A-48F9-8837-35951EE7C457}" presName="Name35" presStyleLbl="parChTrans1D4" presStyleIdx="1" presStyleCnt="8"/>
      <dgm:spPr/>
    </dgm:pt>
    <dgm:pt modelId="{E4DB42E5-263C-4487-8AF9-7CEAC9EF9381}" type="pres">
      <dgm:prSet presAssocID="{C2E26D64-C376-4FB4-AB45-D8347BD98ABC}" presName="hierRoot2" presStyleCnt="0">
        <dgm:presLayoutVars>
          <dgm:hierBranch/>
        </dgm:presLayoutVars>
      </dgm:prSet>
      <dgm:spPr/>
    </dgm:pt>
    <dgm:pt modelId="{CDED9E6F-68DB-498B-A263-E2E457DC2ACB}" type="pres">
      <dgm:prSet presAssocID="{C2E26D64-C376-4FB4-AB45-D8347BD98ABC}" presName="rootComposite" presStyleCnt="0"/>
      <dgm:spPr/>
    </dgm:pt>
    <dgm:pt modelId="{E1EC19F2-D415-40ED-B655-93ED1599293E}" type="pres">
      <dgm:prSet presAssocID="{C2E26D64-C376-4FB4-AB45-D8347BD98ABC}" presName="rootText" presStyleLbl="node4" presStyleIdx="1" presStyleCnt="7" custScaleX="109715" custScaleY="182565">
        <dgm:presLayoutVars>
          <dgm:chPref val="3"/>
        </dgm:presLayoutVars>
      </dgm:prSet>
      <dgm:spPr/>
    </dgm:pt>
    <dgm:pt modelId="{6C455FEF-DE28-4E2A-A04F-0DA0AE4A45B5}" type="pres">
      <dgm:prSet presAssocID="{C2E26D64-C376-4FB4-AB45-D8347BD98ABC}" presName="rootConnector" presStyleLbl="node4" presStyleIdx="1" presStyleCnt="7"/>
      <dgm:spPr/>
    </dgm:pt>
    <dgm:pt modelId="{7F31EB5E-FF2D-45A0-8C38-A869401ED8B4}" type="pres">
      <dgm:prSet presAssocID="{C2E26D64-C376-4FB4-AB45-D8347BD98ABC}" presName="hierChild4" presStyleCnt="0"/>
      <dgm:spPr/>
    </dgm:pt>
    <dgm:pt modelId="{8A7007AB-D730-49F6-8E52-D9134ED9FCC5}" type="pres">
      <dgm:prSet presAssocID="{C2E26D64-C376-4FB4-AB45-D8347BD98ABC}" presName="hierChild5" presStyleCnt="0"/>
      <dgm:spPr/>
    </dgm:pt>
    <dgm:pt modelId="{D0445899-6A74-407B-8D16-C12CD4C52E10}" type="pres">
      <dgm:prSet presAssocID="{48B93CDD-F541-4173-91BE-A650F384D98A}" presName="Name35" presStyleLbl="parChTrans1D4" presStyleIdx="2" presStyleCnt="8"/>
      <dgm:spPr/>
    </dgm:pt>
    <dgm:pt modelId="{45D31B39-172E-4C94-BABD-CEF2D9ACE3E3}" type="pres">
      <dgm:prSet presAssocID="{523142CB-7EBD-4895-8FC7-0A7454CB419A}" presName="hierRoot2" presStyleCnt="0">
        <dgm:presLayoutVars>
          <dgm:hierBranch val="init"/>
        </dgm:presLayoutVars>
      </dgm:prSet>
      <dgm:spPr/>
    </dgm:pt>
    <dgm:pt modelId="{42BA0459-C2A6-47F0-A490-3FBE8889EF71}" type="pres">
      <dgm:prSet presAssocID="{523142CB-7EBD-4895-8FC7-0A7454CB419A}" presName="rootComposite" presStyleCnt="0"/>
      <dgm:spPr/>
    </dgm:pt>
    <dgm:pt modelId="{D2FABBB8-007C-4956-8DA7-B7388B9A5B7B}" type="pres">
      <dgm:prSet presAssocID="{523142CB-7EBD-4895-8FC7-0A7454CB419A}" presName="rootText" presStyleLbl="node4" presStyleIdx="2" presStyleCnt="7" custScaleX="116603" custScaleY="188963">
        <dgm:presLayoutVars>
          <dgm:chPref val="3"/>
        </dgm:presLayoutVars>
      </dgm:prSet>
      <dgm:spPr/>
    </dgm:pt>
    <dgm:pt modelId="{B7B86F2B-DE0F-45BD-AF05-A40534E0030D}" type="pres">
      <dgm:prSet presAssocID="{523142CB-7EBD-4895-8FC7-0A7454CB419A}" presName="rootConnector" presStyleLbl="node4" presStyleIdx="2" presStyleCnt="7"/>
      <dgm:spPr/>
    </dgm:pt>
    <dgm:pt modelId="{DC73D24E-2FCF-4CF6-9244-2E1768FD283B}" type="pres">
      <dgm:prSet presAssocID="{523142CB-7EBD-4895-8FC7-0A7454CB419A}" presName="hierChild4" presStyleCnt="0"/>
      <dgm:spPr/>
    </dgm:pt>
    <dgm:pt modelId="{3FF75195-6F43-406F-85EF-5BF362237522}" type="pres">
      <dgm:prSet presAssocID="{523142CB-7EBD-4895-8FC7-0A7454CB419A}" presName="hierChild5" presStyleCnt="0"/>
      <dgm:spPr/>
    </dgm:pt>
    <dgm:pt modelId="{40DDE09D-F713-4640-A380-24CB48ECBD7C}" type="pres">
      <dgm:prSet presAssocID="{EDCF5660-C123-4928-A6EB-1718CCD6D271}" presName="Name35" presStyleLbl="parChTrans1D4" presStyleIdx="3" presStyleCnt="8"/>
      <dgm:spPr/>
    </dgm:pt>
    <dgm:pt modelId="{8A90CE4D-2BFC-46D9-8245-552EDE850C60}" type="pres">
      <dgm:prSet presAssocID="{88470A26-81C5-4811-8CC1-CCD5D3889AD9}" presName="hierRoot2" presStyleCnt="0">
        <dgm:presLayoutVars>
          <dgm:hierBranch val="init"/>
        </dgm:presLayoutVars>
      </dgm:prSet>
      <dgm:spPr/>
    </dgm:pt>
    <dgm:pt modelId="{6D4F7ED5-2E2A-4161-B763-BC83ED888207}" type="pres">
      <dgm:prSet presAssocID="{88470A26-81C5-4811-8CC1-CCD5D3889AD9}" presName="rootComposite" presStyleCnt="0"/>
      <dgm:spPr/>
    </dgm:pt>
    <dgm:pt modelId="{8637C76B-910F-4BC8-AB84-38C863DF56F8}" type="pres">
      <dgm:prSet presAssocID="{88470A26-81C5-4811-8CC1-CCD5D3889AD9}" presName="rootText" presStyleLbl="node4" presStyleIdx="3" presStyleCnt="7" custScaleY="177364">
        <dgm:presLayoutVars>
          <dgm:chPref val="3"/>
        </dgm:presLayoutVars>
      </dgm:prSet>
      <dgm:spPr/>
    </dgm:pt>
    <dgm:pt modelId="{17A1DBF9-6591-4E99-8474-1407E6DA1FF1}" type="pres">
      <dgm:prSet presAssocID="{88470A26-81C5-4811-8CC1-CCD5D3889AD9}" presName="rootConnector" presStyleLbl="node4" presStyleIdx="3" presStyleCnt="7"/>
      <dgm:spPr/>
    </dgm:pt>
    <dgm:pt modelId="{F36D1630-C0C6-4573-9ECD-955F4C3F750C}" type="pres">
      <dgm:prSet presAssocID="{88470A26-81C5-4811-8CC1-CCD5D3889AD9}" presName="hierChild4" presStyleCnt="0"/>
      <dgm:spPr/>
    </dgm:pt>
    <dgm:pt modelId="{BC0414B2-31D9-497A-9D0F-027B4644D59B}" type="pres">
      <dgm:prSet presAssocID="{88470A26-81C5-4811-8CC1-CCD5D3889AD9}" presName="hierChild5" presStyleCnt="0"/>
      <dgm:spPr/>
    </dgm:pt>
    <dgm:pt modelId="{9C5ABD92-59A7-4C85-B1AF-ADDE0FC9BFE8}" type="pres">
      <dgm:prSet presAssocID="{0924C27B-A5DD-4096-9B10-73AFD2BBFA2C}" presName="Name35" presStyleLbl="parChTrans1D4" presStyleIdx="4" presStyleCnt="8"/>
      <dgm:spPr/>
    </dgm:pt>
    <dgm:pt modelId="{EE49D3AA-E4E5-48DF-90B7-7ECC420EB367}" type="pres">
      <dgm:prSet presAssocID="{92DF3449-4B6A-4585-B58C-12861E690FF4}" presName="hierRoot2" presStyleCnt="0">
        <dgm:presLayoutVars>
          <dgm:hierBranch val="init"/>
        </dgm:presLayoutVars>
      </dgm:prSet>
      <dgm:spPr/>
    </dgm:pt>
    <dgm:pt modelId="{68DB20C7-A3A1-456E-876B-1CB5CC961B60}" type="pres">
      <dgm:prSet presAssocID="{92DF3449-4B6A-4585-B58C-12861E690FF4}" presName="rootComposite" presStyleCnt="0"/>
      <dgm:spPr/>
    </dgm:pt>
    <dgm:pt modelId="{083B5A7D-C445-4358-8E2F-379D9DA869DA}" type="pres">
      <dgm:prSet presAssocID="{92DF3449-4B6A-4585-B58C-12861E690FF4}" presName="rootText" presStyleLbl="node4" presStyleIdx="4" presStyleCnt="7" custScaleY="202307">
        <dgm:presLayoutVars>
          <dgm:chPref val="3"/>
        </dgm:presLayoutVars>
      </dgm:prSet>
      <dgm:spPr/>
    </dgm:pt>
    <dgm:pt modelId="{3846A4B8-164E-49CD-AB0E-E80D922B2E35}" type="pres">
      <dgm:prSet presAssocID="{92DF3449-4B6A-4585-B58C-12861E690FF4}" presName="rootConnector" presStyleLbl="node4" presStyleIdx="4" presStyleCnt="7"/>
      <dgm:spPr/>
    </dgm:pt>
    <dgm:pt modelId="{18F866B9-D448-40A7-926C-87AA9B52D58F}" type="pres">
      <dgm:prSet presAssocID="{92DF3449-4B6A-4585-B58C-12861E690FF4}" presName="hierChild4" presStyleCnt="0"/>
      <dgm:spPr/>
    </dgm:pt>
    <dgm:pt modelId="{45301C07-EFC0-492D-8383-132BF8CF1EC0}" type="pres">
      <dgm:prSet presAssocID="{92DF3449-4B6A-4585-B58C-12861E690FF4}" presName="hierChild5" presStyleCnt="0"/>
      <dgm:spPr/>
    </dgm:pt>
    <dgm:pt modelId="{8DA9B602-C42D-4FD0-9187-7A1037F90B72}" type="pres">
      <dgm:prSet presAssocID="{49DA55BD-34EF-4488-8884-3DEDAD8E3B90}" presName="Name35" presStyleLbl="parChTrans1D4" presStyleIdx="5" presStyleCnt="8"/>
      <dgm:spPr/>
    </dgm:pt>
    <dgm:pt modelId="{27956FDB-E9E6-4FF8-9492-A21651CC7B9A}" type="pres">
      <dgm:prSet presAssocID="{6AAA5774-4BB1-4592-AFA1-553B05D26C01}" presName="hierRoot2" presStyleCnt="0">
        <dgm:presLayoutVars>
          <dgm:hierBranch val="init"/>
        </dgm:presLayoutVars>
      </dgm:prSet>
      <dgm:spPr/>
    </dgm:pt>
    <dgm:pt modelId="{9CF12245-EE3E-41FF-9F6F-1EA4EFF104B6}" type="pres">
      <dgm:prSet presAssocID="{6AAA5774-4BB1-4592-AFA1-553B05D26C01}" presName="rootComposite" presStyleCnt="0"/>
      <dgm:spPr/>
    </dgm:pt>
    <dgm:pt modelId="{55185925-ACE9-4D84-ABA0-C0D924F3477D}" type="pres">
      <dgm:prSet presAssocID="{6AAA5774-4BB1-4592-AFA1-553B05D26C01}" presName="rootText" presStyleLbl="node4" presStyleIdx="5" presStyleCnt="7" custScaleY="192303">
        <dgm:presLayoutVars>
          <dgm:chPref val="3"/>
        </dgm:presLayoutVars>
      </dgm:prSet>
      <dgm:spPr/>
    </dgm:pt>
    <dgm:pt modelId="{A92A5EAB-B820-46C2-B96F-74B8DECF3103}" type="pres">
      <dgm:prSet presAssocID="{6AAA5774-4BB1-4592-AFA1-553B05D26C01}" presName="rootConnector" presStyleLbl="node4" presStyleIdx="5" presStyleCnt="7"/>
      <dgm:spPr/>
    </dgm:pt>
    <dgm:pt modelId="{D6162B3E-DF96-4022-9D8C-7AC50D614921}" type="pres">
      <dgm:prSet presAssocID="{6AAA5774-4BB1-4592-AFA1-553B05D26C01}" presName="hierChild4" presStyleCnt="0"/>
      <dgm:spPr/>
    </dgm:pt>
    <dgm:pt modelId="{61744BC1-6440-4E40-90F7-B3E3E75D7BC0}" type="pres">
      <dgm:prSet presAssocID="{6AAA5774-4BB1-4592-AFA1-553B05D26C01}" presName="hierChild5" presStyleCnt="0"/>
      <dgm:spPr/>
    </dgm:pt>
    <dgm:pt modelId="{36DD7F16-4087-4FD7-9E0C-290C4353E67F}" type="pres">
      <dgm:prSet presAssocID="{76AD9BD7-0446-49A5-8A83-B4A4778CAC42}" presName="Name35" presStyleLbl="parChTrans1D4" presStyleIdx="6" presStyleCnt="8"/>
      <dgm:spPr/>
    </dgm:pt>
    <dgm:pt modelId="{8BC4EC68-0652-453F-8031-5C90452CD66A}" type="pres">
      <dgm:prSet presAssocID="{45F141A7-8A42-462C-B53C-3710A2E9C8CB}" presName="hierRoot2" presStyleCnt="0">
        <dgm:presLayoutVars>
          <dgm:hierBranch val="init"/>
        </dgm:presLayoutVars>
      </dgm:prSet>
      <dgm:spPr/>
    </dgm:pt>
    <dgm:pt modelId="{D300128A-63F0-4836-B3AB-C7F4C2603BBF}" type="pres">
      <dgm:prSet presAssocID="{45F141A7-8A42-462C-B53C-3710A2E9C8CB}" presName="rootComposite" presStyleCnt="0"/>
      <dgm:spPr/>
    </dgm:pt>
    <dgm:pt modelId="{A9685705-1AB1-4850-91ED-6BC38DEAD77C}" type="pres">
      <dgm:prSet presAssocID="{45F141A7-8A42-462C-B53C-3710A2E9C8CB}" presName="rootText" presStyleLbl="node4" presStyleIdx="6" presStyleCnt="7" custScaleX="107611" custScaleY="85211" custLinFactX="-129867" custLinFactY="-100000" custLinFactNeighborX="-200000" custLinFactNeighborY="-104933">
        <dgm:presLayoutVars>
          <dgm:chPref val="3"/>
        </dgm:presLayoutVars>
      </dgm:prSet>
      <dgm:spPr/>
    </dgm:pt>
    <dgm:pt modelId="{C7A172C2-5E89-44C6-A414-C6F0FCE5FD63}" type="pres">
      <dgm:prSet presAssocID="{45F141A7-8A42-462C-B53C-3710A2E9C8CB}" presName="rootConnector" presStyleLbl="node4" presStyleIdx="6" presStyleCnt="7"/>
      <dgm:spPr/>
    </dgm:pt>
    <dgm:pt modelId="{51A1E00C-3D6E-462C-9BF2-B652BEAAE3DC}" type="pres">
      <dgm:prSet presAssocID="{45F141A7-8A42-462C-B53C-3710A2E9C8CB}" presName="hierChild4" presStyleCnt="0"/>
      <dgm:spPr/>
    </dgm:pt>
    <dgm:pt modelId="{0032668E-E0AF-4E25-8663-9C60C27E9B6B}" type="pres">
      <dgm:prSet presAssocID="{45F141A7-8A42-462C-B53C-3710A2E9C8CB}" presName="hierChild5" presStyleCnt="0"/>
      <dgm:spPr/>
    </dgm:pt>
    <dgm:pt modelId="{BD038FA0-D9C4-4817-BCDD-7072D8936A30}" type="pres">
      <dgm:prSet presAssocID="{0DB74990-03E8-4E44-9E4D-220559625248}" presName="hierChild5" presStyleCnt="0"/>
      <dgm:spPr/>
    </dgm:pt>
    <dgm:pt modelId="{71645095-C27F-4FAC-B994-E69A14B54C88}" type="pres">
      <dgm:prSet presAssocID="{47B30987-0B54-4499-BF74-ADBDE73C2395}" presName="Name111" presStyleLbl="parChTrans1D4" presStyleIdx="7" presStyleCnt="8"/>
      <dgm:spPr/>
    </dgm:pt>
    <dgm:pt modelId="{D681E13C-A4C4-4B21-8040-FA7AC061290F}" type="pres">
      <dgm:prSet presAssocID="{9796CE2A-98D9-4E6C-9031-198E9D19F704}" presName="hierRoot3" presStyleCnt="0">
        <dgm:presLayoutVars>
          <dgm:hierBranch val="init"/>
        </dgm:presLayoutVars>
      </dgm:prSet>
      <dgm:spPr/>
    </dgm:pt>
    <dgm:pt modelId="{066B4C4B-CDDF-4FEF-BBF1-DF4C586BB84B}" type="pres">
      <dgm:prSet presAssocID="{9796CE2A-98D9-4E6C-9031-198E9D19F704}" presName="rootComposite3" presStyleCnt="0"/>
      <dgm:spPr/>
    </dgm:pt>
    <dgm:pt modelId="{40922A45-FE7B-4D1E-9AFA-6548813C54B8}" type="pres">
      <dgm:prSet presAssocID="{9796CE2A-98D9-4E6C-9031-198E9D19F704}" presName="rootText3" presStyleLbl="asst3" presStyleIdx="0" presStyleCnt="1" custScaleX="101940" custScaleY="83301" custLinFactX="-23553" custLinFactNeighborX="-100000" custLinFactNeighborY="-85048">
        <dgm:presLayoutVars>
          <dgm:chPref val="3"/>
        </dgm:presLayoutVars>
      </dgm:prSet>
      <dgm:spPr/>
    </dgm:pt>
    <dgm:pt modelId="{C9132564-D73D-4D5E-A0C0-120F05916FCA}" type="pres">
      <dgm:prSet presAssocID="{9796CE2A-98D9-4E6C-9031-198E9D19F704}" presName="rootConnector3" presStyleLbl="asst3" presStyleIdx="0" presStyleCnt="1"/>
      <dgm:spPr/>
    </dgm:pt>
    <dgm:pt modelId="{71156474-3C59-4798-957B-0056B9FCA731}" type="pres">
      <dgm:prSet presAssocID="{9796CE2A-98D9-4E6C-9031-198E9D19F704}" presName="hierChild6" presStyleCnt="0"/>
      <dgm:spPr/>
    </dgm:pt>
    <dgm:pt modelId="{01C40832-9738-4829-AA31-570290CADC51}" type="pres">
      <dgm:prSet presAssocID="{9796CE2A-98D9-4E6C-9031-198E9D19F704}" presName="hierChild7" presStyleCnt="0"/>
      <dgm:spPr/>
    </dgm:pt>
    <dgm:pt modelId="{38E00791-C17D-495F-AD2F-DBF597BB9039}" type="pres">
      <dgm:prSet presAssocID="{DD648685-A7D5-4E1F-82CB-FECC1B375225}" presName="hierChild5" presStyleCnt="0"/>
      <dgm:spPr/>
    </dgm:pt>
    <dgm:pt modelId="{31DC6CF9-17BA-49DE-A7E3-805EA2495024}" type="pres">
      <dgm:prSet presAssocID="{2B2C8F93-18AF-49A1-9CE9-D5647CB26C35}" presName="hierChild3" presStyleCnt="0"/>
      <dgm:spPr/>
    </dgm:pt>
  </dgm:ptLst>
  <dgm:cxnLst>
    <dgm:cxn modelId="{BBCA9701-8E4D-4CAE-9B64-9A4A873547B4}" type="presOf" srcId="{2B2C8F93-18AF-49A1-9CE9-D5647CB26C35}" destId="{568AA7BF-A6A8-4851-93CA-943CDC537663}" srcOrd="1" destOrd="0" presId="urn:microsoft.com/office/officeart/2005/8/layout/orgChart1"/>
    <dgm:cxn modelId="{8DC76F02-C3E3-40C3-AEA4-1CDEAC1C8630}" type="presOf" srcId="{DD648685-A7D5-4E1F-82CB-FECC1B375225}" destId="{1D382931-15DD-4241-9EAF-1DC74871BB0E}" srcOrd="1" destOrd="0" presId="urn:microsoft.com/office/officeart/2005/8/layout/orgChart1"/>
    <dgm:cxn modelId="{B005B605-7946-496A-8B56-51198C0C9C17}" type="presOf" srcId="{88470A26-81C5-4811-8CC1-CCD5D3889AD9}" destId="{8637C76B-910F-4BC8-AB84-38C863DF56F8}" srcOrd="0" destOrd="0" presId="urn:microsoft.com/office/officeart/2005/8/layout/orgChart1"/>
    <dgm:cxn modelId="{33427D06-2C78-4267-B058-1E45314B30A5}" type="presOf" srcId="{6AAA5774-4BB1-4592-AFA1-553B05D26C01}" destId="{55185925-ACE9-4D84-ABA0-C0D924F3477D}" srcOrd="0" destOrd="0" presId="urn:microsoft.com/office/officeart/2005/8/layout/orgChart1"/>
    <dgm:cxn modelId="{8AFCB10A-C90A-4E46-A07A-61F97E91A10B}" type="presOf" srcId="{88470A26-81C5-4811-8CC1-CCD5D3889AD9}" destId="{17A1DBF9-6591-4E99-8474-1407E6DA1FF1}" srcOrd="1" destOrd="0" presId="urn:microsoft.com/office/officeart/2005/8/layout/orgChart1"/>
    <dgm:cxn modelId="{66549912-26EC-48C9-8A12-8428A1EC07BC}" srcId="{2B2C8F93-18AF-49A1-9CE9-D5647CB26C35}" destId="{DD648685-A7D5-4E1F-82CB-FECC1B375225}" srcOrd="0" destOrd="0" parTransId="{6F5E1DCD-5A72-4FD3-9D21-4C0EC34DE65D}" sibTransId="{B2FCBE5B-993F-498B-A372-1A611F23EF7F}"/>
    <dgm:cxn modelId="{CB4E2919-8B35-4F39-B70E-DFE054D5E9BE}" type="presOf" srcId="{92DF3449-4B6A-4585-B58C-12861E690FF4}" destId="{083B5A7D-C445-4358-8E2F-379D9DA869DA}" srcOrd="0" destOrd="0" presId="urn:microsoft.com/office/officeart/2005/8/layout/orgChart1"/>
    <dgm:cxn modelId="{28113826-1EEC-4626-9DC5-9F27427CA738}" type="presOf" srcId="{6AAA5774-4BB1-4592-AFA1-553B05D26C01}" destId="{A92A5EAB-B820-46C2-B96F-74B8DECF3103}" srcOrd="1" destOrd="0" presId="urn:microsoft.com/office/officeart/2005/8/layout/orgChart1"/>
    <dgm:cxn modelId="{6EC5C837-BE6D-437F-BC04-E0909E0C3AEB}" type="presOf" srcId="{EE5EBB4E-F3F5-4422-9C18-25CBD5157B27}" destId="{7D0FF3B6-090A-4B7D-87A7-D98AE5EC570F}" srcOrd="1" destOrd="0" presId="urn:microsoft.com/office/officeart/2005/8/layout/orgChart1"/>
    <dgm:cxn modelId="{23C20739-E66A-44FD-8CB2-B86A70427CF0}" type="presOf" srcId="{E3D240D3-7C18-474F-A059-DDD12EBB8A67}" destId="{61E556AB-C494-4E65-A098-7ECA18EED564}" srcOrd="0" destOrd="0" presId="urn:microsoft.com/office/officeart/2005/8/layout/orgChart1"/>
    <dgm:cxn modelId="{809CD83C-1C4C-4766-8207-6D8EF5106A52}" type="presOf" srcId="{49DA55BD-34EF-4488-8884-3DEDAD8E3B90}" destId="{8DA9B602-C42D-4FD0-9187-7A1037F90B72}" srcOrd="0" destOrd="0" presId="urn:microsoft.com/office/officeart/2005/8/layout/orgChart1"/>
    <dgm:cxn modelId="{05C5ED3F-75C8-43BF-BD57-92BDEB202C54}" type="presOf" srcId="{0DB74990-03E8-4E44-9E4D-220559625248}" destId="{485CFE8D-C0CE-4F0E-8E35-192F25C49CBB}" srcOrd="1" destOrd="0" presId="urn:microsoft.com/office/officeart/2005/8/layout/orgChart1"/>
    <dgm:cxn modelId="{79A34C5B-E809-4947-B0EB-57BF005A9D80}" srcId="{0DB74990-03E8-4E44-9E4D-220559625248}" destId="{EE5EBB4E-F3F5-4422-9C18-25CBD5157B27}" srcOrd="0" destOrd="0" parTransId="{E3D240D3-7C18-474F-A059-DDD12EBB8A67}" sibTransId="{59677F75-893F-42AB-B3B7-C3EF2491C420}"/>
    <dgm:cxn modelId="{56BFC042-AD24-474F-BEC1-80885F4FB8C9}" srcId="{0DB74990-03E8-4E44-9E4D-220559625248}" destId="{523142CB-7EBD-4895-8FC7-0A7454CB419A}" srcOrd="2" destOrd="0" parTransId="{48B93CDD-F541-4173-91BE-A650F384D98A}" sibTransId="{772A28CF-38D1-42E4-9103-69641F6AA7ED}"/>
    <dgm:cxn modelId="{C3951E64-4423-4E11-B474-A92E5FD623D1}" type="presOf" srcId="{45F141A7-8A42-462C-B53C-3710A2E9C8CB}" destId="{A9685705-1AB1-4850-91ED-6BC38DEAD77C}" srcOrd="0" destOrd="0" presId="urn:microsoft.com/office/officeart/2005/8/layout/orgChart1"/>
    <dgm:cxn modelId="{85C3F76B-17A9-4727-B682-F2354FAE58EF}" srcId="{0DB74990-03E8-4E44-9E4D-220559625248}" destId="{9796CE2A-98D9-4E6C-9031-198E9D19F704}" srcOrd="5" destOrd="0" parTransId="{47B30987-0B54-4499-BF74-ADBDE73C2395}" sibTransId="{22CF5536-C393-4879-94F1-3F6EFBC62532}"/>
    <dgm:cxn modelId="{0B3E846D-5FCB-4799-AF88-774966596483}" type="presOf" srcId="{48B93CDD-F541-4173-91BE-A650F384D98A}" destId="{D0445899-6A74-407B-8D16-C12CD4C52E10}" srcOrd="0" destOrd="0" presId="urn:microsoft.com/office/officeart/2005/8/layout/orgChart1"/>
    <dgm:cxn modelId="{F83BC76E-B2DF-4D7A-BAC8-C801BF408C15}" type="presOf" srcId="{C2E26D64-C376-4FB4-AB45-D8347BD98ABC}" destId="{6C455FEF-DE28-4E2A-A04F-0DA0AE4A45B5}" srcOrd="1" destOrd="0" presId="urn:microsoft.com/office/officeart/2005/8/layout/orgChart1"/>
    <dgm:cxn modelId="{95F80470-865A-4D45-8F4A-1FF0923D9396}" srcId="{0DB74990-03E8-4E44-9E4D-220559625248}" destId="{88470A26-81C5-4811-8CC1-CCD5D3889AD9}" srcOrd="3" destOrd="0" parTransId="{EDCF5660-C123-4928-A6EB-1718CCD6D271}" sibTransId="{B20E7885-194C-48DA-83DC-360D386F9708}"/>
    <dgm:cxn modelId="{F1AB367A-0647-4BFD-A322-5E5AF17C7DB5}" type="presOf" srcId="{8B8FA0F6-93B2-49FE-BBBA-B3CEC792C098}" destId="{DA2F4C35-86B0-4ECC-B70D-CEF86FFCABD8}" srcOrd="0" destOrd="0" presId="urn:microsoft.com/office/officeart/2005/8/layout/orgChart1"/>
    <dgm:cxn modelId="{A4FE607F-1FFF-4A42-92E9-763A9013BF4B}" type="presOf" srcId="{9796CE2A-98D9-4E6C-9031-198E9D19F704}" destId="{40922A45-FE7B-4D1E-9AFA-6548813C54B8}" srcOrd="0" destOrd="0" presId="urn:microsoft.com/office/officeart/2005/8/layout/orgChart1"/>
    <dgm:cxn modelId="{8015EE82-7534-4B9F-8BD8-CB6E34AE1256}" type="presOf" srcId="{523142CB-7EBD-4895-8FC7-0A7454CB419A}" destId="{B7B86F2B-DE0F-45BD-AF05-A40534E0030D}" srcOrd="1" destOrd="0" presId="urn:microsoft.com/office/officeart/2005/8/layout/orgChart1"/>
    <dgm:cxn modelId="{E9E14987-7471-4653-9207-A4E0EF19F127}" srcId="{0DB74990-03E8-4E44-9E4D-220559625248}" destId="{C2E26D64-C376-4FB4-AB45-D8347BD98ABC}" srcOrd="1" destOrd="0" parTransId="{8BF91C3D-570A-48F9-8837-35951EE7C457}" sibTransId="{5BD2D352-7D27-48E6-9DF9-433DEDF6FD0E}"/>
    <dgm:cxn modelId="{FCA46C8A-90F5-4BFF-AAC1-C9237A267C1E}" type="presOf" srcId="{0924C27B-A5DD-4096-9B10-73AFD2BBFA2C}" destId="{9C5ABD92-59A7-4C85-B1AF-ADDE0FC9BFE8}" srcOrd="0" destOrd="0" presId="urn:microsoft.com/office/officeart/2005/8/layout/orgChart1"/>
    <dgm:cxn modelId="{DB0E7E95-FCF5-4129-A707-8646DF14C641}" srcId="{0DB74990-03E8-4E44-9E4D-220559625248}" destId="{45F141A7-8A42-462C-B53C-3710A2E9C8CB}" srcOrd="7" destOrd="0" parTransId="{76AD9BD7-0446-49A5-8A83-B4A4778CAC42}" sibTransId="{C8F104A6-76F7-4472-96F0-A115033DB7C6}"/>
    <dgm:cxn modelId="{2978E398-CD2A-419C-8E51-65195E6DB8D5}" srcId="{0DB74990-03E8-4E44-9E4D-220559625248}" destId="{6AAA5774-4BB1-4592-AFA1-553B05D26C01}" srcOrd="6" destOrd="0" parTransId="{49DA55BD-34EF-4488-8884-3DEDAD8E3B90}" sibTransId="{2B5BBB12-467E-40A5-943A-1872CB7E7907}"/>
    <dgm:cxn modelId="{CC3B0E99-074D-4CAB-AB43-596DF13B7834}" srcId="{AC120367-8249-40F5-9325-C8D44A5AA282}" destId="{2B2C8F93-18AF-49A1-9CE9-D5647CB26C35}" srcOrd="0" destOrd="0" parTransId="{FA91F97C-54AC-4980-8AF3-B8DC46846DC5}" sibTransId="{3B64C126-B17A-491C-9393-A8DDEFDEA55D}"/>
    <dgm:cxn modelId="{532001A1-768B-475D-8F34-79D8F5D201C3}" type="presOf" srcId="{6F5E1DCD-5A72-4FD3-9D21-4C0EC34DE65D}" destId="{D73CD32F-D0C9-4FC2-B251-C0D1E3C5C7CC}" srcOrd="0" destOrd="0" presId="urn:microsoft.com/office/officeart/2005/8/layout/orgChart1"/>
    <dgm:cxn modelId="{65F3A8A5-5EF3-492A-A315-FF5178EDF169}" srcId="{DD648685-A7D5-4E1F-82CB-FECC1B375225}" destId="{0DB74990-03E8-4E44-9E4D-220559625248}" srcOrd="0" destOrd="0" parTransId="{8B8FA0F6-93B2-49FE-BBBA-B3CEC792C098}" sibTransId="{50B06440-BA9F-4926-8176-F76E27757EB1}"/>
    <dgm:cxn modelId="{201CBEB5-5349-46B4-AC67-243797F0A442}" type="presOf" srcId="{92DF3449-4B6A-4585-B58C-12861E690FF4}" destId="{3846A4B8-164E-49CD-AB0E-E80D922B2E35}" srcOrd="1" destOrd="0" presId="urn:microsoft.com/office/officeart/2005/8/layout/orgChart1"/>
    <dgm:cxn modelId="{C1BDE0C1-B71F-46A4-A4FF-5CE5CB71214D}" type="presOf" srcId="{EDCF5660-C123-4928-A6EB-1718CCD6D271}" destId="{40DDE09D-F713-4640-A380-24CB48ECBD7C}" srcOrd="0" destOrd="0" presId="urn:microsoft.com/office/officeart/2005/8/layout/orgChart1"/>
    <dgm:cxn modelId="{5157D5C4-0C5C-4559-8597-F3452DBD947A}" type="presOf" srcId="{8BF91C3D-570A-48F9-8837-35951EE7C457}" destId="{9CACE7EE-0DEA-44A4-A71A-5BD875757DCE}" srcOrd="0" destOrd="0" presId="urn:microsoft.com/office/officeart/2005/8/layout/orgChart1"/>
    <dgm:cxn modelId="{E0C874CB-5282-468A-A8F8-C36AFA9B9046}" type="presOf" srcId="{523142CB-7EBD-4895-8FC7-0A7454CB419A}" destId="{D2FABBB8-007C-4956-8DA7-B7388B9A5B7B}" srcOrd="0" destOrd="0" presId="urn:microsoft.com/office/officeart/2005/8/layout/orgChart1"/>
    <dgm:cxn modelId="{51279DCB-19F1-4233-BCBE-F5E393C2203D}" type="presOf" srcId="{2B2C8F93-18AF-49A1-9CE9-D5647CB26C35}" destId="{4F32F8FF-33E3-4421-B626-E3EB87029A3A}" srcOrd="0" destOrd="0" presId="urn:microsoft.com/office/officeart/2005/8/layout/orgChart1"/>
    <dgm:cxn modelId="{797A77CE-CAAD-474E-83D6-5F324F9F25E4}" type="presOf" srcId="{45F141A7-8A42-462C-B53C-3710A2E9C8CB}" destId="{C7A172C2-5E89-44C6-A414-C6F0FCE5FD63}" srcOrd="1" destOrd="0" presId="urn:microsoft.com/office/officeart/2005/8/layout/orgChart1"/>
    <dgm:cxn modelId="{DF4473D2-50E6-468E-B358-414FB55F766B}" type="presOf" srcId="{EE5EBB4E-F3F5-4422-9C18-25CBD5157B27}" destId="{C2B1EFE1-8A42-4EBB-84FF-5808C3EFCF42}" srcOrd="0" destOrd="0" presId="urn:microsoft.com/office/officeart/2005/8/layout/orgChart1"/>
    <dgm:cxn modelId="{32A4E2D3-3271-44F6-A0FC-A9EDCD71A1CB}" type="presOf" srcId="{C2E26D64-C376-4FB4-AB45-D8347BD98ABC}" destId="{E1EC19F2-D415-40ED-B655-93ED1599293E}" srcOrd="0" destOrd="0" presId="urn:microsoft.com/office/officeart/2005/8/layout/orgChart1"/>
    <dgm:cxn modelId="{E12A4EDD-093A-4830-BEE2-6DEBF75FFF9D}" type="presOf" srcId="{47B30987-0B54-4499-BF74-ADBDE73C2395}" destId="{71645095-C27F-4FAC-B994-E69A14B54C88}" srcOrd="0" destOrd="0" presId="urn:microsoft.com/office/officeart/2005/8/layout/orgChart1"/>
    <dgm:cxn modelId="{BD939EDF-F4BB-4589-A5A7-01A0244CFBD2}" type="presOf" srcId="{76AD9BD7-0446-49A5-8A83-B4A4778CAC42}" destId="{36DD7F16-4087-4FD7-9E0C-290C4353E67F}" srcOrd="0" destOrd="0" presId="urn:microsoft.com/office/officeart/2005/8/layout/orgChart1"/>
    <dgm:cxn modelId="{F685B9DF-BC4B-4588-8C9A-4A6E10CE46BB}" type="presOf" srcId="{0DB74990-03E8-4E44-9E4D-220559625248}" destId="{F449DACE-38BF-45C4-A3D7-272EAAD42CC2}" srcOrd="0" destOrd="0" presId="urn:microsoft.com/office/officeart/2005/8/layout/orgChart1"/>
    <dgm:cxn modelId="{5D1A07F2-5BD9-428A-B732-51CA25F3B341}" srcId="{0DB74990-03E8-4E44-9E4D-220559625248}" destId="{92DF3449-4B6A-4585-B58C-12861E690FF4}" srcOrd="4" destOrd="0" parTransId="{0924C27B-A5DD-4096-9B10-73AFD2BBFA2C}" sibTransId="{6E43EADA-77B1-4129-8339-88A0D17E0754}"/>
    <dgm:cxn modelId="{141F21F4-4693-45A2-B04E-48C7DADC4478}" type="presOf" srcId="{AC120367-8249-40F5-9325-C8D44A5AA282}" destId="{47E9F70B-1B40-4A47-A656-B2AD7D91DB7B}" srcOrd="0" destOrd="0" presId="urn:microsoft.com/office/officeart/2005/8/layout/orgChart1"/>
    <dgm:cxn modelId="{65CFE8F4-C859-436D-B7FD-DB2322613309}" type="presOf" srcId="{DD648685-A7D5-4E1F-82CB-FECC1B375225}" destId="{FB211741-9C67-400F-8C77-0FD7178F974E}" srcOrd="0" destOrd="0" presId="urn:microsoft.com/office/officeart/2005/8/layout/orgChart1"/>
    <dgm:cxn modelId="{E1E5A7FE-3371-4236-90D5-2DF2AD739E6D}" type="presOf" srcId="{9796CE2A-98D9-4E6C-9031-198E9D19F704}" destId="{C9132564-D73D-4D5E-A0C0-120F05916FCA}" srcOrd="1" destOrd="0" presId="urn:microsoft.com/office/officeart/2005/8/layout/orgChart1"/>
    <dgm:cxn modelId="{D8B12A88-C0B5-431A-BF0F-02788FF0D754}" type="presParOf" srcId="{47E9F70B-1B40-4A47-A656-B2AD7D91DB7B}" destId="{93989270-0F69-46A0-9754-B76ABCB93479}" srcOrd="0" destOrd="0" presId="urn:microsoft.com/office/officeart/2005/8/layout/orgChart1"/>
    <dgm:cxn modelId="{24305935-0BF4-4B8B-842E-85B82FFEAF83}" type="presParOf" srcId="{93989270-0F69-46A0-9754-B76ABCB93479}" destId="{F8C077E8-462B-425A-881D-06909DB2395B}" srcOrd="0" destOrd="0" presId="urn:microsoft.com/office/officeart/2005/8/layout/orgChart1"/>
    <dgm:cxn modelId="{9D7F0232-C4E3-42C0-BF80-3755FDBD7631}" type="presParOf" srcId="{F8C077E8-462B-425A-881D-06909DB2395B}" destId="{4F32F8FF-33E3-4421-B626-E3EB87029A3A}" srcOrd="0" destOrd="0" presId="urn:microsoft.com/office/officeart/2005/8/layout/orgChart1"/>
    <dgm:cxn modelId="{BAA9BE16-5464-411A-BD3C-2E6229CAD7EE}" type="presParOf" srcId="{F8C077E8-462B-425A-881D-06909DB2395B}" destId="{568AA7BF-A6A8-4851-93CA-943CDC537663}" srcOrd="1" destOrd="0" presId="urn:microsoft.com/office/officeart/2005/8/layout/orgChart1"/>
    <dgm:cxn modelId="{AB444FE3-0CF9-457C-9F62-491C46BADE3F}" type="presParOf" srcId="{93989270-0F69-46A0-9754-B76ABCB93479}" destId="{18560011-215F-4006-8B56-86F7F01CBD68}" srcOrd="1" destOrd="0" presId="urn:microsoft.com/office/officeart/2005/8/layout/orgChart1"/>
    <dgm:cxn modelId="{CE7E3596-9514-4209-BF7F-A5B10924AFDD}" type="presParOf" srcId="{18560011-215F-4006-8B56-86F7F01CBD68}" destId="{D73CD32F-D0C9-4FC2-B251-C0D1E3C5C7CC}" srcOrd="0" destOrd="0" presId="urn:microsoft.com/office/officeart/2005/8/layout/orgChart1"/>
    <dgm:cxn modelId="{7DEF5743-DDBC-4D33-961D-D6E0F474D445}" type="presParOf" srcId="{18560011-215F-4006-8B56-86F7F01CBD68}" destId="{30A2952B-C08C-4FF9-A282-74A8282CD5B9}" srcOrd="1" destOrd="0" presId="urn:microsoft.com/office/officeart/2005/8/layout/orgChart1"/>
    <dgm:cxn modelId="{3D1CBE26-7451-4F1D-8600-4D272D048373}" type="presParOf" srcId="{30A2952B-C08C-4FF9-A282-74A8282CD5B9}" destId="{432227FF-F182-4F45-813F-2652AF82CE46}" srcOrd="0" destOrd="0" presId="urn:microsoft.com/office/officeart/2005/8/layout/orgChart1"/>
    <dgm:cxn modelId="{64F574D0-4C46-4AE7-B724-0BE49EEE718E}" type="presParOf" srcId="{432227FF-F182-4F45-813F-2652AF82CE46}" destId="{FB211741-9C67-400F-8C77-0FD7178F974E}" srcOrd="0" destOrd="0" presId="urn:microsoft.com/office/officeart/2005/8/layout/orgChart1"/>
    <dgm:cxn modelId="{B3E93BF1-15CC-4639-9834-B1A5A3B10C8A}" type="presParOf" srcId="{432227FF-F182-4F45-813F-2652AF82CE46}" destId="{1D382931-15DD-4241-9EAF-1DC74871BB0E}" srcOrd="1" destOrd="0" presId="urn:microsoft.com/office/officeart/2005/8/layout/orgChart1"/>
    <dgm:cxn modelId="{6C36B249-912A-4500-8973-FD6A487241DD}" type="presParOf" srcId="{30A2952B-C08C-4FF9-A282-74A8282CD5B9}" destId="{67222AED-489A-4E5C-8456-602942684A05}" srcOrd="1" destOrd="0" presId="urn:microsoft.com/office/officeart/2005/8/layout/orgChart1"/>
    <dgm:cxn modelId="{27E6031D-9F4E-452F-BCDB-199CB5802B78}" type="presParOf" srcId="{67222AED-489A-4E5C-8456-602942684A05}" destId="{DA2F4C35-86B0-4ECC-B70D-CEF86FFCABD8}" srcOrd="0" destOrd="0" presId="urn:microsoft.com/office/officeart/2005/8/layout/orgChart1"/>
    <dgm:cxn modelId="{C8BAF806-2A91-40FF-B32D-676FB19E4547}" type="presParOf" srcId="{67222AED-489A-4E5C-8456-602942684A05}" destId="{3043D4C2-B481-4564-B120-386AE4712A51}" srcOrd="1" destOrd="0" presId="urn:microsoft.com/office/officeart/2005/8/layout/orgChart1"/>
    <dgm:cxn modelId="{B8A1E012-317C-4B43-B5D0-63B877CC9FB0}" type="presParOf" srcId="{3043D4C2-B481-4564-B120-386AE4712A51}" destId="{57939447-31B2-4CE9-8BEA-A671AF57FD75}" srcOrd="0" destOrd="0" presId="urn:microsoft.com/office/officeart/2005/8/layout/orgChart1"/>
    <dgm:cxn modelId="{FBFB7FBC-DED9-4019-9D07-E2FE8367B579}" type="presParOf" srcId="{57939447-31B2-4CE9-8BEA-A671AF57FD75}" destId="{F449DACE-38BF-45C4-A3D7-272EAAD42CC2}" srcOrd="0" destOrd="0" presId="urn:microsoft.com/office/officeart/2005/8/layout/orgChart1"/>
    <dgm:cxn modelId="{0F08BE33-F1FE-4342-811A-8DEA379A2B15}" type="presParOf" srcId="{57939447-31B2-4CE9-8BEA-A671AF57FD75}" destId="{485CFE8D-C0CE-4F0E-8E35-192F25C49CBB}" srcOrd="1" destOrd="0" presId="urn:microsoft.com/office/officeart/2005/8/layout/orgChart1"/>
    <dgm:cxn modelId="{BA28C8B3-3F2B-49FC-9952-F6AC5D8E6F6F}" type="presParOf" srcId="{3043D4C2-B481-4564-B120-386AE4712A51}" destId="{4804B982-2070-4028-9541-537716F15D5C}" srcOrd="1" destOrd="0" presId="urn:microsoft.com/office/officeart/2005/8/layout/orgChart1"/>
    <dgm:cxn modelId="{E3915513-7CEB-416B-873F-3A01451C6A91}" type="presParOf" srcId="{4804B982-2070-4028-9541-537716F15D5C}" destId="{61E556AB-C494-4E65-A098-7ECA18EED564}" srcOrd="0" destOrd="0" presId="urn:microsoft.com/office/officeart/2005/8/layout/orgChart1"/>
    <dgm:cxn modelId="{A6CA43FA-91F8-4665-B30A-2D529DBAF79E}" type="presParOf" srcId="{4804B982-2070-4028-9541-537716F15D5C}" destId="{39A71F6F-3087-45BA-8CE0-AAF2266CBA08}" srcOrd="1" destOrd="0" presId="urn:microsoft.com/office/officeart/2005/8/layout/orgChart1"/>
    <dgm:cxn modelId="{79FEA6AC-7F7A-4DD4-BAC6-8A1B5B122D8E}" type="presParOf" srcId="{39A71F6F-3087-45BA-8CE0-AAF2266CBA08}" destId="{2D1A3FA0-1137-4221-846F-CA01E1BCDFA8}" srcOrd="0" destOrd="0" presId="urn:microsoft.com/office/officeart/2005/8/layout/orgChart1"/>
    <dgm:cxn modelId="{967A4C7F-EF0E-473A-A51D-77FCE147B984}" type="presParOf" srcId="{2D1A3FA0-1137-4221-846F-CA01E1BCDFA8}" destId="{C2B1EFE1-8A42-4EBB-84FF-5808C3EFCF42}" srcOrd="0" destOrd="0" presId="urn:microsoft.com/office/officeart/2005/8/layout/orgChart1"/>
    <dgm:cxn modelId="{9BAB55AF-B820-4DF6-8A37-8AE521764516}" type="presParOf" srcId="{2D1A3FA0-1137-4221-846F-CA01E1BCDFA8}" destId="{7D0FF3B6-090A-4B7D-87A7-D98AE5EC570F}" srcOrd="1" destOrd="0" presId="urn:microsoft.com/office/officeart/2005/8/layout/orgChart1"/>
    <dgm:cxn modelId="{609903C3-6A0C-4BF7-AD6E-07AC1E530CB2}" type="presParOf" srcId="{39A71F6F-3087-45BA-8CE0-AAF2266CBA08}" destId="{34C4E1DD-2CF8-445A-A31D-F71075A10094}" srcOrd="1" destOrd="0" presId="urn:microsoft.com/office/officeart/2005/8/layout/orgChart1"/>
    <dgm:cxn modelId="{5B07659B-ED45-412D-90D7-9DF7D7F5993A}" type="presParOf" srcId="{39A71F6F-3087-45BA-8CE0-AAF2266CBA08}" destId="{F6AD0652-EB33-4F3B-BDA5-CB85CE012057}" srcOrd="2" destOrd="0" presId="urn:microsoft.com/office/officeart/2005/8/layout/orgChart1"/>
    <dgm:cxn modelId="{1A40EB9E-A88A-416C-A4CA-2FC436452099}" type="presParOf" srcId="{4804B982-2070-4028-9541-537716F15D5C}" destId="{9CACE7EE-0DEA-44A4-A71A-5BD875757DCE}" srcOrd="2" destOrd="0" presId="urn:microsoft.com/office/officeart/2005/8/layout/orgChart1"/>
    <dgm:cxn modelId="{2FD23C50-893A-4A0D-8601-F61C2945F2F8}" type="presParOf" srcId="{4804B982-2070-4028-9541-537716F15D5C}" destId="{E4DB42E5-263C-4487-8AF9-7CEAC9EF9381}" srcOrd="3" destOrd="0" presId="urn:microsoft.com/office/officeart/2005/8/layout/orgChart1"/>
    <dgm:cxn modelId="{A4C06FF4-753A-41FE-8962-7D04C1275667}" type="presParOf" srcId="{E4DB42E5-263C-4487-8AF9-7CEAC9EF9381}" destId="{CDED9E6F-68DB-498B-A263-E2E457DC2ACB}" srcOrd="0" destOrd="0" presId="urn:microsoft.com/office/officeart/2005/8/layout/orgChart1"/>
    <dgm:cxn modelId="{5BF867F7-9B54-4EDA-9452-BE8F8559DF58}" type="presParOf" srcId="{CDED9E6F-68DB-498B-A263-E2E457DC2ACB}" destId="{E1EC19F2-D415-40ED-B655-93ED1599293E}" srcOrd="0" destOrd="0" presId="urn:microsoft.com/office/officeart/2005/8/layout/orgChart1"/>
    <dgm:cxn modelId="{5974E8DF-E737-47DD-8349-18D5E433C987}" type="presParOf" srcId="{CDED9E6F-68DB-498B-A263-E2E457DC2ACB}" destId="{6C455FEF-DE28-4E2A-A04F-0DA0AE4A45B5}" srcOrd="1" destOrd="0" presId="urn:microsoft.com/office/officeart/2005/8/layout/orgChart1"/>
    <dgm:cxn modelId="{46AB0B5E-F85D-4F33-A22E-CCDF0D7521F9}" type="presParOf" srcId="{E4DB42E5-263C-4487-8AF9-7CEAC9EF9381}" destId="{7F31EB5E-FF2D-45A0-8C38-A869401ED8B4}" srcOrd="1" destOrd="0" presId="urn:microsoft.com/office/officeart/2005/8/layout/orgChart1"/>
    <dgm:cxn modelId="{1E1E2B4A-5E4D-4FD5-8F26-5F5E0E82144B}" type="presParOf" srcId="{E4DB42E5-263C-4487-8AF9-7CEAC9EF9381}" destId="{8A7007AB-D730-49F6-8E52-D9134ED9FCC5}" srcOrd="2" destOrd="0" presId="urn:microsoft.com/office/officeart/2005/8/layout/orgChart1"/>
    <dgm:cxn modelId="{C087D585-AADD-48D6-8EE1-71E44A31DC88}" type="presParOf" srcId="{4804B982-2070-4028-9541-537716F15D5C}" destId="{D0445899-6A74-407B-8D16-C12CD4C52E10}" srcOrd="4" destOrd="0" presId="urn:microsoft.com/office/officeart/2005/8/layout/orgChart1"/>
    <dgm:cxn modelId="{D77BE8AC-07BE-4E6E-9EFF-CEF883C30BEA}" type="presParOf" srcId="{4804B982-2070-4028-9541-537716F15D5C}" destId="{45D31B39-172E-4C94-BABD-CEF2D9ACE3E3}" srcOrd="5" destOrd="0" presId="urn:microsoft.com/office/officeart/2005/8/layout/orgChart1"/>
    <dgm:cxn modelId="{11BAA206-2C57-4965-9502-C6FDB64CAD85}" type="presParOf" srcId="{45D31B39-172E-4C94-BABD-CEF2D9ACE3E3}" destId="{42BA0459-C2A6-47F0-A490-3FBE8889EF71}" srcOrd="0" destOrd="0" presId="urn:microsoft.com/office/officeart/2005/8/layout/orgChart1"/>
    <dgm:cxn modelId="{1EE40696-7A26-44B3-AD6D-129AF929AB89}" type="presParOf" srcId="{42BA0459-C2A6-47F0-A490-3FBE8889EF71}" destId="{D2FABBB8-007C-4956-8DA7-B7388B9A5B7B}" srcOrd="0" destOrd="0" presId="urn:microsoft.com/office/officeart/2005/8/layout/orgChart1"/>
    <dgm:cxn modelId="{9ED5A23E-8161-45CE-95D5-0F79E540C6D7}" type="presParOf" srcId="{42BA0459-C2A6-47F0-A490-3FBE8889EF71}" destId="{B7B86F2B-DE0F-45BD-AF05-A40534E0030D}" srcOrd="1" destOrd="0" presId="urn:microsoft.com/office/officeart/2005/8/layout/orgChart1"/>
    <dgm:cxn modelId="{4FAA1274-E539-4C6E-9499-4205707B7023}" type="presParOf" srcId="{45D31B39-172E-4C94-BABD-CEF2D9ACE3E3}" destId="{DC73D24E-2FCF-4CF6-9244-2E1768FD283B}" srcOrd="1" destOrd="0" presId="urn:microsoft.com/office/officeart/2005/8/layout/orgChart1"/>
    <dgm:cxn modelId="{DA550406-DE7C-41A7-9FEA-E6F09490A399}" type="presParOf" srcId="{45D31B39-172E-4C94-BABD-CEF2D9ACE3E3}" destId="{3FF75195-6F43-406F-85EF-5BF362237522}" srcOrd="2" destOrd="0" presId="urn:microsoft.com/office/officeart/2005/8/layout/orgChart1"/>
    <dgm:cxn modelId="{072A256E-0354-4691-A064-428922C8D209}" type="presParOf" srcId="{4804B982-2070-4028-9541-537716F15D5C}" destId="{40DDE09D-F713-4640-A380-24CB48ECBD7C}" srcOrd="6" destOrd="0" presId="urn:microsoft.com/office/officeart/2005/8/layout/orgChart1"/>
    <dgm:cxn modelId="{9CC75DAB-E628-4120-9E6D-C3607FA02EAF}" type="presParOf" srcId="{4804B982-2070-4028-9541-537716F15D5C}" destId="{8A90CE4D-2BFC-46D9-8245-552EDE850C60}" srcOrd="7" destOrd="0" presId="urn:microsoft.com/office/officeart/2005/8/layout/orgChart1"/>
    <dgm:cxn modelId="{1C5D9EA4-61B0-4038-9B2C-DAEC1805D122}" type="presParOf" srcId="{8A90CE4D-2BFC-46D9-8245-552EDE850C60}" destId="{6D4F7ED5-2E2A-4161-B763-BC83ED888207}" srcOrd="0" destOrd="0" presId="urn:microsoft.com/office/officeart/2005/8/layout/orgChart1"/>
    <dgm:cxn modelId="{0195666F-1BC9-4134-B336-D97927EF1037}" type="presParOf" srcId="{6D4F7ED5-2E2A-4161-B763-BC83ED888207}" destId="{8637C76B-910F-4BC8-AB84-38C863DF56F8}" srcOrd="0" destOrd="0" presId="urn:microsoft.com/office/officeart/2005/8/layout/orgChart1"/>
    <dgm:cxn modelId="{304DA06D-8BF8-49A3-A16D-86B419D1BAB9}" type="presParOf" srcId="{6D4F7ED5-2E2A-4161-B763-BC83ED888207}" destId="{17A1DBF9-6591-4E99-8474-1407E6DA1FF1}" srcOrd="1" destOrd="0" presId="urn:microsoft.com/office/officeart/2005/8/layout/orgChart1"/>
    <dgm:cxn modelId="{C974CF93-DFDD-4AAA-B676-73BC0B878CED}" type="presParOf" srcId="{8A90CE4D-2BFC-46D9-8245-552EDE850C60}" destId="{F36D1630-C0C6-4573-9ECD-955F4C3F750C}" srcOrd="1" destOrd="0" presId="urn:microsoft.com/office/officeart/2005/8/layout/orgChart1"/>
    <dgm:cxn modelId="{CD627F61-0028-44D4-9706-9C803F0BB3A3}" type="presParOf" srcId="{8A90CE4D-2BFC-46D9-8245-552EDE850C60}" destId="{BC0414B2-31D9-497A-9D0F-027B4644D59B}" srcOrd="2" destOrd="0" presId="urn:microsoft.com/office/officeart/2005/8/layout/orgChart1"/>
    <dgm:cxn modelId="{7F433B96-1D89-440E-A688-7EC23A2D3AE7}" type="presParOf" srcId="{4804B982-2070-4028-9541-537716F15D5C}" destId="{9C5ABD92-59A7-4C85-B1AF-ADDE0FC9BFE8}" srcOrd="8" destOrd="0" presId="urn:microsoft.com/office/officeart/2005/8/layout/orgChart1"/>
    <dgm:cxn modelId="{EA86EBAC-9CCB-466E-9FBC-1B84CEA921BC}" type="presParOf" srcId="{4804B982-2070-4028-9541-537716F15D5C}" destId="{EE49D3AA-E4E5-48DF-90B7-7ECC420EB367}" srcOrd="9" destOrd="0" presId="urn:microsoft.com/office/officeart/2005/8/layout/orgChart1"/>
    <dgm:cxn modelId="{9736303E-AAF6-40B6-A5A6-E70B43DA0967}" type="presParOf" srcId="{EE49D3AA-E4E5-48DF-90B7-7ECC420EB367}" destId="{68DB20C7-A3A1-456E-876B-1CB5CC961B60}" srcOrd="0" destOrd="0" presId="urn:microsoft.com/office/officeart/2005/8/layout/orgChart1"/>
    <dgm:cxn modelId="{34EBFD1E-1581-46F3-ABCD-04BF4BBE8C08}" type="presParOf" srcId="{68DB20C7-A3A1-456E-876B-1CB5CC961B60}" destId="{083B5A7D-C445-4358-8E2F-379D9DA869DA}" srcOrd="0" destOrd="0" presId="urn:microsoft.com/office/officeart/2005/8/layout/orgChart1"/>
    <dgm:cxn modelId="{1AFCE345-8F41-4C61-9397-1E0E95A41AA1}" type="presParOf" srcId="{68DB20C7-A3A1-456E-876B-1CB5CC961B60}" destId="{3846A4B8-164E-49CD-AB0E-E80D922B2E35}" srcOrd="1" destOrd="0" presId="urn:microsoft.com/office/officeart/2005/8/layout/orgChart1"/>
    <dgm:cxn modelId="{67A86938-FB05-4F42-BF73-9E7C9840D5AD}" type="presParOf" srcId="{EE49D3AA-E4E5-48DF-90B7-7ECC420EB367}" destId="{18F866B9-D448-40A7-926C-87AA9B52D58F}" srcOrd="1" destOrd="0" presId="urn:microsoft.com/office/officeart/2005/8/layout/orgChart1"/>
    <dgm:cxn modelId="{C7A98FFD-5C80-433A-B3E6-5E47F3830133}" type="presParOf" srcId="{EE49D3AA-E4E5-48DF-90B7-7ECC420EB367}" destId="{45301C07-EFC0-492D-8383-132BF8CF1EC0}" srcOrd="2" destOrd="0" presId="urn:microsoft.com/office/officeart/2005/8/layout/orgChart1"/>
    <dgm:cxn modelId="{B12127FA-C8BD-44D0-8105-57AA40DB57A7}" type="presParOf" srcId="{4804B982-2070-4028-9541-537716F15D5C}" destId="{8DA9B602-C42D-4FD0-9187-7A1037F90B72}" srcOrd="10" destOrd="0" presId="urn:microsoft.com/office/officeart/2005/8/layout/orgChart1"/>
    <dgm:cxn modelId="{814D4FEC-9E23-46F7-96F5-CFD379AA5ECC}" type="presParOf" srcId="{4804B982-2070-4028-9541-537716F15D5C}" destId="{27956FDB-E9E6-4FF8-9492-A21651CC7B9A}" srcOrd="11" destOrd="0" presId="urn:microsoft.com/office/officeart/2005/8/layout/orgChart1"/>
    <dgm:cxn modelId="{81F04C7C-9CFE-4138-A902-55F2EFEEFBA9}" type="presParOf" srcId="{27956FDB-E9E6-4FF8-9492-A21651CC7B9A}" destId="{9CF12245-EE3E-41FF-9F6F-1EA4EFF104B6}" srcOrd="0" destOrd="0" presId="urn:microsoft.com/office/officeart/2005/8/layout/orgChart1"/>
    <dgm:cxn modelId="{D423311E-6AA8-4665-A10E-3F015F03BC11}" type="presParOf" srcId="{9CF12245-EE3E-41FF-9F6F-1EA4EFF104B6}" destId="{55185925-ACE9-4D84-ABA0-C0D924F3477D}" srcOrd="0" destOrd="0" presId="urn:microsoft.com/office/officeart/2005/8/layout/orgChart1"/>
    <dgm:cxn modelId="{8E4512BF-B2DE-40D2-B077-2C523E3957E3}" type="presParOf" srcId="{9CF12245-EE3E-41FF-9F6F-1EA4EFF104B6}" destId="{A92A5EAB-B820-46C2-B96F-74B8DECF3103}" srcOrd="1" destOrd="0" presId="urn:microsoft.com/office/officeart/2005/8/layout/orgChart1"/>
    <dgm:cxn modelId="{D59C2A2B-7026-455B-A8BC-587C22E03490}" type="presParOf" srcId="{27956FDB-E9E6-4FF8-9492-A21651CC7B9A}" destId="{D6162B3E-DF96-4022-9D8C-7AC50D614921}" srcOrd="1" destOrd="0" presId="urn:microsoft.com/office/officeart/2005/8/layout/orgChart1"/>
    <dgm:cxn modelId="{06255540-0BCC-4503-98A8-E80D9074B63A}" type="presParOf" srcId="{27956FDB-E9E6-4FF8-9492-A21651CC7B9A}" destId="{61744BC1-6440-4E40-90F7-B3E3E75D7BC0}" srcOrd="2" destOrd="0" presId="urn:microsoft.com/office/officeart/2005/8/layout/orgChart1"/>
    <dgm:cxn modelId="{3EB6439B-108D-46CC-86FF-4BC0BB1BDC60}" type="presParOf" srcId="{4804B982-2070-4028-9541-537716F15D5C}" destId="{36DD7F16-4087-4FD7-9E0C-290C4353E67F}" srcOrd="12" destOrd="0" presId="urn:microsoft.com/office/officeart/2005/8/layout/orgChart1"/>
    <dgm:cxn modelId="{090CF5B8-0128-4401-97AB-0E9F779CAA8B}" type="presParOf" srcId="{4804B982-2070-4028-9541-537716F15D5C}" destId="{8BC4EC68-0652-453F-8031-5C90452CD66A}" srcOrd="13" destOrd="0" presId="urn:microsoft.com/office/officeart/2005/8/layout/orgChart1"/>
    <dgm:cxn modelId="{3EC273A7-F13A-4EA0-ADFA-B7FEB156D2BB}" type="presParOf" srcId="{8BC4EC68-0652-453F-8031-5C90452CD66A}" destId="{D300128A-63F0-4836-B3AB-C7F4C2603BBF}" srcOrd="0" destOrd="0" presId="urn:microsoft.com/office/officeart/2005/8/layout/orgChart1"/>
    <dgm:cxn modelId="{75182AD1-7D69-4198-B422-13B2202AB1D9}" type="presParOf" srcId="{D300128A-63F0-4836-B3AB-C7F4C2603BBF}" destId="{A9685705-1AB1-4850-91ED-6BC38DEAD77C}" srcOrd="0" destOrd="0" presId="urn:microsoft.com/office/officeart/2005/8/layout/orgChart1"/>
    <dgm:cxn modelId="{13F32428-9C8B-41CB-9D62-AEEA467F0E59}" type="presParOf" srcId="{D300128A-63F0-4836-B3AB-C7F4C2603BBF}" destId="{C7A172C2-5E89-44C6-A414-C6F0FCE5FD63}" srcOrd="1" destOrd="0" presId="urn:microsoft.com/office/officeart/2005/8/layout/orgChart1"/>
    <dgm:cxn modelId="{08FC609A-8298-4F2E-A99E-6405A6CB40F6}" type="presParOf" srcId="{8BC4EC68-0652-453F-8031-5C90452CD66A}" destId="{51A1E00C-3D6E-462C-9BF2-B652BEAAE3DC}" srcOrd="1" destOrd="0" presId="urn:microsoft.com/office/officeart/2005/8/layout/orgChart1"/>
    <dgm:cxn modelId="{CAD8FA34-6A76-4305-A311-BBB85BE5C06A}" type="presParOf" srcId="{8BC4EC68-0652-453F-8031-5C90452CD66A}" destId="{0032668E-E0AF-4E25-8663-9C60C27E9B6B}" srcOrd="2" destOrd="0" presId="urn:microsoft.com/office/officeart/2005/8/layout/orgChart1"/>
    <dgm:cxn modelId="{CEDAD841-A6B2-406F-A515-4F356B7C7A11}" type="presParOf" srcId="{3043D4C2-B481-4564-B120-386AE4712A51}" destId="{BD038FA0-D9C4-4817-BCDD-7072D8936A30}" srcOrd="2" destOrd="0" presId="urn:microsoft.com/office/officeart/2005/8/layout/orgChart1"/>
    <dgm:cxn modelId="{DF356004-C470-41B1-B9B4-14E0085964E0}" type="presParOf" srcId="{BD038FA0-D9C4-4817-BCDD-7072D8936A30}" destId="{71645095-C27F-4FAC-B994-E69A14B54C88}" srcOrd="0" destOrd="0" presId="urn:microsoft.com/office/officeart/2005/8/layout/orgChart1"/>
    <dgm:cxn modelId="{78EDC5DD-7C10-4FB8-9CB4-B88EF198065A}" type="presParOf" srcId="{BD038FA0-D9C4-4817-BCDD-7072D8936A30}" destId="{D681E13C-A4C4-4B21-8040-FA7AC061290F}" srcOrd="1" destOrd="0" presId="urn:microsoft.com/office/officeart/2005/8/layout/orgChart1"/>
    <dgm:cxn modelId="{F87D8D53-75EC-4A4B-8429-1FA207FDC6AF}" type="presParOf" srcId="{D681E13C-A4C4-4B21-8040-FA7AC061290F}" destId="{066B4C4B-CDDF-4FEF-BBF1-DF4C586BB84B}" srcOrd="0" destOrd="0" presId="urn:microsoft.com/office/officeart/2005/8/layout/orgChart1"/>
    <dgm:cxn modelId="{B9DA6CF3-3353-4599-BCC4-501FA034C4D9}" type="presParOf" srcId="{066B4C4B-CDDF-4FEF-BBF1-DF4C586BB84B}" destId="{40922A45-FE7B-4D1E-9AFA-6548813C54B8}" srcOrd="0" destOrd="0" presId="urn:microsoft.com/office/officeart/2005/8/layout/orgChart1"/>
    <dgm:cxn modelId="{5EF8DB69-3625-4E3D-B5F6-11B496B550F3}" type="presParOf" srcId="{066B4C4B-CDDF-4FEF-BBF1-DF4C586BB84B}" destId="{C9132564-D73D-4D5E-A0C0-120F05916FCA}" srcOrd="1" destOrd="0" presId="urn:microsoft.com/office/officeart/2005/8/layout/orgChart1"/>
    <dgm:cxn modelId="{D043CE2A-7343-47B0-9759-8B60693A2DAC}" type="presParOf" srcId="{D681E13C-A4C4-4B21-8040-FA7AC061290F}" destId="{71156474-3C59-4798-957B-0056B9FCA731}" srcOrd="1" destOrd="0" presId="urn:microsoft.com/office/officeart/2005/8/layout/orgChart1"/>
    <dgm:cxn modelId="{F321BCCB-9CA6-4F34-84FA-EA806F564643}" type="presParOf" srcId="{D681E13C-A4C4-4B21-8040-FA7AC061290F}" destId="{01C40832-9738-4829-AA31-570290CADC51}" srcOrd="2" destOrd="0" presId="urn:microsoft.com/office/officeart/2005/8/layout/orgChart1"/>
    <dgm:cxn modelId="{7E2743C8-8753-4BA6-B5C6-CEB7FCF3ABED}" type="presParOf" srcId="{30A2952B-C08C-4FF9-A282-74A8282CD5B9}" destId="{38E00791-C17D-495F-AD2F-DBF597BB9039}" srcOrd="2" destOrd="0" presId="urn:microsoft.com/office/officeart/2005/8/layout/orgChart1"/>
    <dgm:cxn modelId="{FF3D4C93-29D7-45E8-BF2A-A83005EAAC64}" type="presParOf" srcId="{93989270-0F69-46A0-9754-B76ABCB93479}" destId="{31DC6CF9-17BA-49DE-A7E3-805EA249502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C6BF215-BB93-4A82-9C16-C270F235FC7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A7A8657-703C-4297-A140-076A04D7EBAD}">
      <dgm:prSet phldrT="[Text]"/>
      <dgm:spPr/>
      <dgm:t>
        <a:bodyPr/>
        <a:lstStyle/>
        <a:p>
          <a:r>
            <a:rPr lang="en-US" dirty="0"/>
            <a:t>Vice President/Chief Financial Officer</a:t>
          </a:r>
        </a:p>
      </dgm:t>
    </dgm:pt>
    <dgm:pt modelId="{C6F1E99F-4364-4841-A15E-AC360D9A9DC6}" type="parTrans" cxnId="{B4D30646-D57C-4510-9B65-7388E92F1A08}">
      <dgm:prSet/>
      <dgm:spPr/>
      <dgm:t>
        <a:bodyPr/>
        <a:lstStyle/>
        <a:p>
          <a:endParaRPr lang="en-US"/>
        </a:p>
      </dgm:t>
    </dgm:pt>
    <dgm:pt modelId="{32066A47-1671-48EC-9EA4-27599E94B6C7}" type="sibTrans" cxnId="{B4D30646-D57C-4510-9B65-7388E92F1A08}">
      <dgm:prSet/>
      <dgm:spPr/>
      <dgm:t>
        <a:bodyPr/>
        <a:lstStyle/>
        <a:p>
          <a:endParaRPr lang="en-US"/>
        </a:p>
      </dgm:t>
    </dgm:pt>
    <dgm:pt modelId="{1036B57C-DB2D-4DF4-B580-69239050E7C0}">
      <dgm:prSet phldrT="[Text]"/>
      <dgm:spPr/>
      <dgm:t>
        <a:bodyPr/>
        <a:lstStyle/>
        <a:p>
          <a:r>
            <a:rPr lang="en-US" dirty="0"/>
            <a:t>Director, Procurement &amp; Property Control</a:t>
          </a:r>
        </a:p>
      </dgm:t>
    </dgm:pt>
    <dgm:pt modelId="{234547B9-C526-4254-8585-F50988170BEA}" type="parTrans" cxnId="{D1A43801-BA40-4F22-8108-30D2C12B3916}">
      <dgm:prSet/>
      <dgm:spPr/>
      <dgm:t>
        <a:bodyPr/>
        <a:lstStyle/>
        <a:p>
          <a:endParaRPr lang="en-US"/>
        </a:p>
      </dgm:t>
    </dgm:pt>
    <dgm:pt modelId="{E0F92310-55D4-46EC-A99C-AD5E46611BF8}" type="sibTrans" cxnId="{D1A43801-BA40-4F22-8108-30D2C12B3916}">
      <dgm:prSet/>
      <dgm:spPr/>
      <dgm:t>
        <a:bodyPr/>
        <a:lstStyle/>
        <a:p>
          <a:endParaRPr lang="en-US"/>
        </a:p>
      </dgm:t>
    </dgm:pt>
    <dgm:pt modelId="{ED950D52-302F-4529-9AFB-A6E72A71C810}">
      <dgm:prSet/>
      <dgm:spPr/>
      <dgm:t>
        <a:bodyPr/>
        <a:lstStyle/>
        <a:p>
          <a:r>
            <a:rPr lang="en-US" dirty="0"/>
            <a:t>Director, University Accounting</a:t>
          </a:r>
        </a:p>
      </dgm:t>
    </dgm:pt>
    <dgm:pt modelId="{011A5AFE-27F7-452F-BB7F-E03AD0A33714}" type="parTrans" cxnId="{C88D69F0-C7F3-4063-91E4-0C81D27D18F8}">
      <dgm:prSet/>
      <dgm:spPr/>
      <dgm:t>
        <a:bodyPr/>
        <a:lstStyle/>
        <a:p>
          <a:endParaRPr lang="en-US"/>
        </a:p>
      </dgm:t>
    </dgm:pt>
    <dgm:pt modelId="{EFFBBD6F-5A6B-479F-9344-2D3B48CE0498}" type="sibTrans" cxnId="{C88D69F0-C7F3-4063-91E4-0C81D27D18F8}">
      <dgm:prSet/>
      <dgm:spPr/>
      <dgm:t>
        <a:bodyPr/>
        <a:lstStyle/>
        <a:p>
          <a:endParaRPr lang="en-US"/>
        </a:p>
      </dgm:t>
    </dgm:pt>
    <dgm:pt modelId="{11CEF989-BC7E-4C27-BADF-8AEF0AF075B3}">
      <dgm:prSet/>
      <dgm:spPr/>
      <dgm:t>
        <a:bodyPr/>
        <a:lstStyle/>
        <a:p>
          <a:r>
            <a:rPr lang="en-US" dirty="0"/>
            <a:t>Outsourced Enterprises</a:t>
          </a:r>
        </a:p>
        <a:p>
          <a:r>
            <a:rPr lang="en-US" dirty="0"/>
            <a:t>Dining Services</a:t>
          </a:r>
        </a:p>
        <a:p>
          <a:r>
            <a:rPr lang="en-US" dirty="0"/>
            <a:t>Bookstore</a:t>
          </a:r>
        </a:p>
      </dgm:t>
    </dgm:pt>
    <dgm:pt modelId="{3062DCB5-A90D-4989-896D-EC91103424A4}" type="parTrans" cxnId="{F599AE4D-EEF9-4DE3-94C3-081EBF221AB8}">
      <dgm:prSet/>
      <dgm:spPr/>
      <dgm:t>
        <a:bodyPr/>
        <a:lstStyle/>
        <a:p>
          <a:endParaRPr lang="en-US"/>
        </a:p>
      </dgm:t>
    </dgm:pt>
    <dgm:pt modelId="{FD7AC01D-A2D8-4D5E-AB2F-56B854D59BB6}" type="sibTrans" cxnId="{F599AE4D-EEF9-4DE3-94C3-081EBF221AB8}">
      <dgm:prSet/>
      <dgm:spPr/>
      <dgm:t>
        <a:bodyPr/>
        <a:lstStyle/>
        <a:p>
          <a:endParaRPr lang="en-US"/>
        </a:p>
      </dgm:t>
    </dgm:pt>
    <dgm:pt modelId="{8C4B5A50-1282-442B-960E-44613B4FBF64}">
      <dgm:prSet/>
      <dgm:spPr/>
      <dgm:t>
        <a:bodyPr/>
        <a:lstStyle/>
        <a:p>
          <a:r>
            <a:rPr lang="en-US" dirty="0"/>
            <a:t>Director, Facilities Management</a:t>
          </a:r>
        </a:p>
      </dgm:t>
    </dgm:pt>
    <dgm:pt modelId="{AFE9ADAE-F662-4A86-963D-EAB61D2E8A6C}" type="parTrans" cxnId="{99BA8937-050F-4BDC-9FAA-D97D1C396CF3}">
      <dgm:prSet/>
      <dgm:spPr/>
      <dgm:t>
        <a:bodyPr/>
        <a:lstStyle/>
        <a:p>
          <a:endParaRPr lang="en-US"/>
        </a:p>
      </dgm:t>
    </dgm:pt>
    <dgm:pt modelId="{6227B39B-2D42-4457-A49D-6300ACF8244A}" type="sibTrans" cxnId="{99BA8937-050F-4BDC-9FAA-D97D1C396CF3}">
      <dgm:prSet/>
      <dgm:spPr/>
      <dgm:t>
        <a:bodyPr/>
        <a:lstStyle/>
        <a:p>
          <a:endParaRPr lang="en-US"/>
        </a:p>
      </dgm:t>
    </dgm:pt>
    <dgm:pt modelId="{BFAA6D96-AF66-47AC-AB7E-11D8B9B7E224}">
      <dgm:prSet/>
      <dgm:spPr/>
      <dgm:t>
        <a:bodyPr/>
        <a:lstStyle/>
        <a:p>
          <a:r>
            <a:rPr lang="en-US" dirty="0"/>
            <a:t>Director, Plymouth Bluff</a:t>
          </a:r>
        </a:p>
      </dgm:t>
    </dgm:pt>
    <dgm:pt modelId="{68727887-03E8-49EF-9078-D62849BB860F}" type="parTrans" cxnId="{E2622F22-59FB-4317-885E-2BB6DF07D0A7}">
      <dgm:prSet/>
      <dgm:spPr/>
      <dgm:t>
        <a:bodyPr/>
        <a:lstStyle/>
        <a:p>
          <a:endParaRPr lang="en-US"/>
        </a:p>
      </dgm:t>
    </dgm:pt>
    <dgm:pt modelId="{3D3C47FC-2622-452E-9998-394FBAC6B6D8}" type="sibTrans" cxnId="{E2622F22-59FB-4317-885E-2BB6DF07D0A7}">
      <dgm:prSet/>
      <dgm:spPr/>
      <dgm:t>
        <a:bodyPr/>
        <a:lstStyle/>
        <a:p>
          <a:endParaRPr lang="en-US"/>
        </a:p>
      </dgm:t>
    </dgm:pt>
    <dgm:pt modelId="{15FC8E8A-C288-4C1B-BD89-5310A18639FA}">
      <dgm:prSet/>
      <dgm:spPr/>
      <dgm:t>
        <a:bodyPr/>
        <a:lstStyle/>
        <a:p>
          <a:r>
            <a:rPr lang="en-US"/>
            <a:t>Director, Institutional Research and Assessment</a:t>
          </a:r>
          <a:endParaRPr lang="en-US" dirty="0"/>
        </a:p>
      </dgm:t>
    </dgm:pt>
    <dgm:pt modelId="{508B80A5-F1C1-41BD-AA38-B88E599FA452}" type="parTrans" cxnId="{10EB8A36-F683-44A4-ABE5-B1F983E28A61}">
      <dgm:prSet/>
      <dgm:spPr/>
      <dgm:t>
        <a:bodyPr/>
        <a:lstStyle/>
        <a:p>
          <a:endParaRPr lang="en-US"/>
        </a:p>
      </dgm:t>
    </dgm:pt>
    <dgm:pt modelId="{983D15D4-B38F-45A5-AEFE-774BC5032C6E}" type="sibTrans" cxnId="{10EB8A36-F683-44A4-ABE5-B1F983E28A61}">
      <dgm:prSet/>
      <dgm:spPr/>
      <dgm:t>
        <a:bodyPr/>
        <a:lstStyle/>
        <a:p>
          <a:endParaRPr lang="en-US"/>
        </a:p>
      </dgm:t>
    </dgm:pt>
    <dgm:pt modelId="{98AEE9AC-1A3C-4C33-AC8C-C8E5E474888A}">
      <dgm:prSet/>
      <dgm:spPr/>
      <dgm:t>
        <a:bodyPr/>
        <a:lstStyle/>
        <a:p>
          <a:r>
            <a:rPr lang="en-US" dirty="0"/>
            <a:t>Director, Systems and Network</a:t>
          </a:r>
        </a:p>
      </dgm:t>
    </dgm:pt>
    <dgm:pt modelId="{822C7A33-E813-44CF-B5BE-D9051167AD5E}" type="parTrans" cxnId="{71EAF5A8-B80A-4BB4-A530-FDF46EE5E400}">
      <dgm:prSet/>
      <dgm:spPr/>
      <dgm:t>
        <a:bodyPr/>
        <a:lstStyle/>
        <a:p>
          <a:endParaRPr lang="en-US"/>
        </a:p>
      </dgm:t>
    </dgm:pt>
    <dgm:pt modelId="{FFDCBA7F-E5A0-4BF6-A629-179A686DB6A1}" type="sibTrans" cxnId="{71EAF5A8-B80A-4BB4-A530-FDF46EE5E400}">
      <dgm:prSet/>
      <dgm:spPr/>
      <dgm:t>
        <a:bodyPr/>
        <a:lstStyle/>
        <a:p>
          <a:endParaRPr lang="en-US"/>
        </a:p>
      </dgm:t>
    </dgm:pt>
    <dgm:pt modelId="{54E66A03-C77B-4F55-93F3-9AAC60BB2E49}">
      <dgm:prSet/>
      <dgm:spPr/>
      <dgm:t>
        <a:bodyPr/>
        <a:lstStyle/>
        <a:p>
          <a:r>
            <a:rPr lang="en-US" dirty="0"/>
            <a:t>Director, Information Systems</a:t>
          </a:r>
        </a:p>
      </dgm:t>
    </dgm:pt>
    <dgm:pt modelId="{CD9717B6-7691-40E4-A8BC-29395C369437}" type="parTrans" cxnId="{E2CF8522-9F04-4220-BB0E-CAA6AC840DB5}">
      <dgm:prSet/>
      <dgm:spPr/>
      <dgm:t>
        <a:bodyPr/>
        <a:lstStyle/>
        <a:p>
          <a:endParaRPr lang="en-US"/>
        </a:p>
      </dgm:t>
    </dgm:pt>
    <dgm:pt modelId="{A6605537-9724-4670-942E-0F3E23C67399}" type="sibTrans" cxnId="{E2CF8522-9F04-4220-BB0E-CAA6AC840DB5}">
      <dgm:prSet/>
      <dgm:spPr/>
      <dgm:t>
        <a:bodyPr/>
        <a:lstStyle/>
        <a:p>
          <a:endParaRPr lang="en-US"/>
        </a:p>
      </dgm:t>
    </dgm:pt>
    <dgm:pt modelId="{3147D3B4-C557-4BFA-9D84-0E4A8BFCB5D7}" type="pres">
      <dgm:prSet presAssocID="{4C6BF215-BB93-4A82-9C16-C270F235FC7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A43625FB-0AC9-4C80-8BD8-7B9804C28661}" type="pres">
      <dgm:prSet presAssocID="{7A7A8657-703C-4297-A140-076A04D7EBAD}" presName="hierRoot1" presStyleCnt="0">
        <dgm:presLayoutVars>
          <dgm:hierBranch val="init"/>
        </dgm:presLayoutVars>
      </dgm:prSet>
      <dgm:spPr/>
    </dgm:pt>
    <dgm:pt modelId="{19658D45-7151-4F12-B0C1-98EEE53AE4AF}" type="pres">
      <dgm:prSet presAssocID="{7A7A8657-703C-4297-A140-076A04D7EBAD}" presName="rootComposite1" presStyleCnt="0"/>
      <dgm:spPr/>
    </dgm:pt>
    <dgm:pt modelId="{3B3767D9-1F77-43C9-89D1-622A9169C888}" type="pres">
      <dgm:prSet presAssocID="{7A7A8657-703C-4297-A140-076A04D7EBAD}" presName="rootText1" presStyleLbl="node0" presStyleIdx="0" presStyleCnt="1">
        <dgm:presLayoutVars>
          <dgm:chPref val="3"/>
        </dgm:presLayoutVars>
      </dgm:prSet>
      <dgm:spPr/>
    </dgm:pt>
    <dgm:pt modelId="{AB2AF560-7A37-4C2C-86E3-AF5C7953D33B}" type="pres">
      <dgm:prSet presAssocID="{7A7A8657-703C-4297-A140-076A04D7EBAD}" presName="rootConnector1" presStyleLbl="node1" presStyleIdx="0" presStyleCnt="0"/>
      <dgm:spPr/>
    </dgm:pt>
    <dgm:pt modelId="{92CB5DE8-8B66-444F-9F9F-5ABC23A8B6A0}" type="pres">
      <dgm:prSet presAssocID="{7A7A8657-703C-4297-A140-076A04D7EBAD}" presName="hierChild2" presStyleCnt="0"/>
      <dgm:spPr/>
    </dgm:pt>
    <dgm:pt modelId="{21B30797-F5ED-43BD-BB06-3A6D804E983C}" type="pres">
      <dgm:prSet presAssocID="{234547B9-C526-4254-8585-F50988170BEA}" presName="Name37" presStyleLbl="parChTrans1D2" presStyleIdx="0" presStyleCnt="8"/>
      <dgm:spPr/>
    </dgm:pt>
    <dgm:pt modelId="{EC81CE2A-8AE0-433E-A51A-70CF77140D3C}" type="pres">
      <dgm:prSet presAssocID="{1036B57C-DB2D-4DF4-B580-69239050E7C0}" presName="hierRoot2" presStyleCnt="0">
        <dgm:presLayoutVars>
          <dgm:hierBranch val="init"/>
        </dgm:presLayoutVars>
      </dgm:prSet>
      <dgm:spPr/>
    </dgm:pt>
    <dgm:pt modelId="{41DC3F32-4014-4BB5-B3AB-93BA10874113}" type="pres">
      <dgm:prSet presAssocID="{1036B57C-DB2D-4DF4-B580-69239050E7C0}" presName="rootComposite" presStyleCnt="0"/>
      <dgm:spPr/>
    </dgm:pt>
    <dgm:pt modelId="{D13237BD-4B89-4B57-8AFD-69FA88512623}" type="pres">
      <dgm:prSet presAssocID="{1036B57C-DB2D-4DF4-B580-69239050E7C0}" presName="rootText" presStyleLbl="node2" presStyleIdx="0" presStyleCnt="8">
        <dgm:presLayoutVars>
          <dgm:chPref val="3"/>
        </dgm:presLayoutVars>
      </dgm:prSet>
      <dgm:spPr/>
    </dgm:pt>
    <dgm:pt modelId="{F41204DD-BB64-4DA3-9FF5-F32FA2F6202A}" type="pres">
      <dgm:prSet presAssocID="{1036B57C-DB2D-4DF4-B580-69239050E7C0}" presName="rootConnector" presStyleLbl="node2" presStyleIdx="0" presStyleCnt="8"/>
      <dgm:spPr/>
    </dgm:pt>
    <dgm:pt modelId="{616561E1-3444-4640-8447-435ED3515223}" type="pres">
      <dgm:prSet presAssocID="{1036B57C-DB2D-4DF4-B580-69239050E7C0}" presName="hierChild4" presStyleCnt="0"/>
      <dgm:spPr/>
    </dgm:pt>
    <dgm:pt modelId="{FD1DACF1-E2F3-4D85-9531-C511B95571DC}" type="pres">
      <dgm:prSet presAssocID="{1036B57C-DB2D-4DF4-B580-69239050E7C0}" presName="hierChild5" presStyleCnt="0"/>
      <dgm:spPr/>
    </dgm:pt>
    <dgm:pt modelId="{B0109383-F931-42E4-B6DE-B6B59C5D8837}" type="pres">
      <dgm:prSet presAssocID="{011A5AFE-27F7-452F-BB7F-E03AD0A33714}" presName="Name37" presStyleLbl="parChTrans1D2" presStyleIdx="1" presStyleCnt="8"/>
      <dgm:spPr/>
    </dgm:pt>
    <dgm:pt modelId="{5263033F-959C-4380-A4FC-94477D960B35}" type="pres">
      <dgm:prSet presAssocID="{ED950D52-302F-4529-9AFB-A6E72A71C810}" presName="hierRoot2" presStyleCnt="0">
        <dgm:presLayoutVars>
          <dgm:hierBranch val="init"/>
        </dgm:presLayoutVars>
      </dgm:prSet>
      <dgm:spPr/>
    </dgm:pt>
    <dgm:pt modelId="{AFB6B930-BAAC-4B9E-8E7F-0F61D924846E}" type="pres">
      <dgm:prSet presAssocID="{ED950D52-302F-4529-9AFB-A6E72A71C810}" presName="rootComposite" presStyleCnt="0"/>
      <dgm:spPr/>
    </dgm:pt>
    <dgm:pt modelId="{16AF7F77-8615-4A24-97F5-C4AB3392784E}" type="pres">
      <dgm:prSet presAssocID="{ED950D52-302F-4529-9AFB-A6E72A71C810}" presName="rootText" presStyleLbl="node2" presStyleIdx="1" presStyleCnt="8">
        <dgm:presLayoutVars>
          <dgm:chPref val="3"/>
        </dgm:presLayoutVars>
      </dgm:prSet>
      <dgm:spPr/>
    </dgm:pt>
    <dgm:pt modelId="{231021D7-BA02-4EDC-9B65-AA2765C8C5F7}" type="pres">
      <dgm:prSet presAssocID="{ED950D52-302F-4529-9AFB-A6E72A71C810}" presName="rootConnector" presStyleLbl="node2" presStyleIdx="1" presStyleCnt="8"/>
      <dgm:spPr/>
    </dgm:pt>
    <dgm:pt modelId="{96305F3F-3100-483B-A6A4-F634D4830DE1}" type="pres">
      <dgm:prSet presAssocID="{ED950D52-302F-4529-9AFB-A6E72A71C810}" presName="hierChild4" presStyleCnt="0"/>
      <dgm:spPr/>
    </dgm:pt>
    <dgm:pt modelId="{B26ACBCB-F509-46CE-B8BF-EF23C2B7E575}" type="pres">
      <dgm:prSet presAssocID="{ED950D52-302F-4529-9AFB-A6E72A71C810}" presName="hierChild5" presStyleCnt="0"/>
      <dgm:spPr/>
    </dgm:pt>
    <dgm:pt modelId="{8E0D4750-528C-4764-8BC3-09D1080F24CD}" type="pres">
      <dgm:prSet presAssocID="{3062DCB5-A90D-4989-896D-EC91103424A4}" presName="Name37" presStyleLbl="parChTrans1D2" presStyleIdx="2" presStyleCnt="8"/>
      <dgm:spPr/>
    </dgm:pt>
    <dgm:pt modelId="{55B6F9ED-DA91-4A12-A22B-E4142D7C0974}" type="pres">
      <dgm:prSet presAssocID="{11CEF989-BC7E-4C27-BADF-8AEF0AF075B3}" presName="hierRoot2" presStyleCnt="0">
        <dgm:presLayoutVars>
          <dgm:hierBranch val="init"/>
        </dgm:presLayoutVars>
      </dgm:prSet>
      <dgm:spPr/>
    </dgm:pt>
    <dgm:pt modelId="{37D609D2-C7D8-4F71-BC63-4F13ACFE52A7}" type="pres">
      <dgm:prSet presAssocID="{11CEF989-BC7E-4C27-BADF-8AEF0AF075B3}" presName="rootComposite" presStyleCnt="0"/>
      <dgm:spPr/>
    </dgm:pt>
    <dgm:pt modelId="{4300E00E-735A-4253-967B-DB974F084DB5}" type="pres">
      <dgm:prSet presAssocID="{11CEF989-BC7E-4C27-BADF-8AEF0AF075B3}" presName="rootText" presStyleLbl="node2" presStyleIdx="2" presStyleCnt="8">
        <dgm:presLayoutVars>
          <dgm:chPref val="3"/>
        </dgm:presLayoutVars>
      </dgm:prSet>
      <dgm:spPr/>
    </dgm:pt>
    <dgm:pt modelId="{BEB16A15-9FD9-4D3B-BBB2-11554C941CA7}" type="pres">
      <dgm:prSet presAssocID="{11CEF989-BC7E-4C27-BADF-8AEF0AF075B3}" presName="rootConnector" presStyleLbl="node2" presStyleIdx="2" presStyleCnt="8"/>
      <dgm:spPr/>
    </dgm:pt>
    <dgm:pt modelId="{9F23DBC6-2CDC-404E-86C1-ED1E3C142BC6}" type="pres">
      <dgm:prSet presAssocID="{11CEF989-BC7E-4C27-BADF-8AEF0AF075B3}" presName="hierChild4" presStyleCnt="0"/>
      <dgm:spPr/>
    </dgm:pt>
    <dgm:pt modelId="{58DB0760-EE35-45E2-B10F-185B5D313F17}" type="pres">
      <dgm:prSet presAssocID="{11CEF989-BC7E-4C27-BADF-8AEF0AF075B3}" presName="hierChild5" presStyleCnt="0"/>
      <dgm:spPr/>
    </dgm:pt>
    <dgm:pt modelId="{9DF05C01-E39B-40B1-9415-8A877FCECA40}" type="pres">
      <dgm:prSet presAssocID="{AFE9ADAE-F662-4A86-963D-EAB61D2E8A6C}" presName="Name37" presStyleLbl="parChTrans1D2" presStyleIdx="3" presStyleCnt="8"/>
      <dgm:spPr/>
    </dgm:pt>
    <dgm:pt modelId="{3F724B55-25F6-4CC1-BF15-940DA447562C}" type="pres">
      <dgm:prSet presAssocID="{8C4B5A50-1282-442B-960E-44613B4FBF64}" presName="hierRoot2" presStyleCnt="0">
        <dgm:presLayoutVars>
          <dgm:hierBranch val="init"/>
        </dgm:presLayoutVars>
      </dgm:prSet>
      <dgm:spPr/>
    </dgm:pt>
    <dgm:pt modelId="{FBB41ECD-22D9-4A09-B0C8-6391089E32FE}" type="pres">
      <dgm:prSet presAssocID="{8C4B5A50-1282-442B-960E-44613B4FBF64}" presName="rootComposite" presStyleCnt="0"/>
      <dgm:spPr/>
    </dgm:pt>
    <dgm:pt modelId="{1E52CB7B-0ADB-4764-BEC8-7FE520118BB2}" type="pres">
      <dgm:prSet presAssocID="{8C4B5A50-1282-442B-960E-44613B4FBF64}" presName="rootText" presStyleLbl="node2" presStyleIdx="3" presStyleCnt="8">
        <dgm:presLayoutVars>
          <dgm:chPref val="3"/>
        </dgm:presLayoutVars>
      </dgm:prSet>
      <dgm:spPr/>
    </dgm:pt>
    <dgm:pt modelId="{BAE8B6A0-A09D-49F5-9619-9F7636BA2EEC}" type="pres">
      <dgm:prSet presAssocID="{8C4B5A50-1282-442B-960E-44613B4FBF64}" presName="rootConnector" presStyleLbl="node2" presStyleIdx="3" presStyleCnt="8"/>
      <dgm:spPr/>
    </dgm:pt>
    <dgm:pt modelId="{03F92E37-E3E2-4C11-A730-F61D2EB58D1F}" type="pres">
      <dgm:prSet presAssocID="{8C4B5A50-1282-442B-960E-44613B4FBF64}" presName="hierChild4" presStyleCnt="0"/>
      <dgm:spPr/>
    </dgm:pt>
    <dgm:pt modelId="{3812B061-0015-467D-A2B5-36688816D703}" type="pres">
      <dgm:prSet presAssocID="{8C4B5A50-1282-442B-960E-44613B4FBF64}" presName="hierChild5" presStyleCnt="0"/>
      <dgm:spPr/>
    </dgm:pt>
    <dgm:pt modelId="{3D810F46-CC94-47CB-9340-535A2FA72E2D}" type="pres">
      <dgm:prSet presAssocID="{508B80A5-F1C1-41BD-AA38-B88E599FA452}" presName="Name37" presStyleLbl="parChTrans1D2" presStyleIdx="4" presStyleCnt="8"/>
      <dgm:spPr/>
    </dgm:pt>
    <dgm:pt modelId="{71202D47-02A8-424A-90BF-B8C79639150F}" type="pres">
      <dgm:prSet presAssocID="{15FC8E8A-C288-4C1B-BD89-5310A18639FA}" presName="hierRoot2" presStyleCnt="0">
        <dgm:presLayoutVars>
          <dgm:hierBranch val="init"/>
        </dgm:presLayoutVars>
      </dgm:prSet>
      <dgm:spPr/>
    </dgm:pt>
    <dgm:pt modelId="{F32B11E0-3266-45E6-BEF7-2C4FCA37001B}" type="pres">
      <dgm:prSet presAssocID="{15FC8E8A-C288-4C1B-BD89-5310A18639FA}" presName="rootComposite" presStyleCnt="0"/>
      <dgm:spPr/>
    </dgm:pt>
    <dgm:pt modelId="{E921B37B-0D70-4465-A430-BC96BC9D6C5B}" type="pres">
      <dgm:prSet presAssocID="{15FC8E8A-C288-4C1B-BD89-5310A18639FA}" presName="rootText" presStyleLbl="node2" presStyleIdx="4" presStyleCnt="8">
        <dgm:presLayoutVars>
          <dgm:chPref val="3"/>
        </dgm:presLayoutVars>
      </dgm:prSet>
      <dgm:spPr/>
    </dgm:pt>
    <dgm:pt modelId="{9D26D623-2E2A-4146-8134-04E901A1F9FD}" type="pres">
      <dgm:prSet presAssocID="{15FC8E8A-C288-4C1B-BD89-5310A18639FA}" presName="rootConnector" presStyleLbl="node2" presStyleIdx="4" presStyleCnt="8"/>
      <dgm:spPr/>
    </dgm:pt>
    <dgm:pt modelId="{9B4CC6A9-7039-4F8F-B290-56D6E2401E4A}" type="pres">
      <dgm:prSet presAssocID="{15FC8E8A-C288-4C1B-BD89-5310A18639FA}" presName="hierChild4" presStyleCnt="0"/>
      <dgm:spPr/>
    </dgm:pt>
    <dgm:pt modelId="{1B40DDD4-D944-453C-ACC8-FE1BD6509EFC}" type="pres">
      <dgm:prSet presAssocID="{15FC8E8A-C288-4C1B-BD89-5310A18639FA}" presName="hierChild5" presStyleCnt="0"/>
      <dgm:spPr/>
    </dgm:pt>
    <dgm:pt modelId="{EA575C29-B288-41D0-AEC3-B79B5666A182}" type="pres">
      <dgm:prSet presAssocID="{822C7A33-E813-44CF-B5BE-D9051167AD5E}" presName="Name37" presStyleLbl="parChTrans1D2" presStyleIdx="5" presStyleCnt="8"/>
      <dgm:spPr/>
    </dgm:pt>
    <dgm:pt modelId="{1473456C-5A71-4CDF-834B-0F5CD753A882}" type="pres">
      <dgm:prSet presAssocID="{98AEE9AC-1A3C-4C33-AC8C-C8E5E474888A}" presName="hierRoot2" presStyleCnt="0">
        <dgm:presLayoutVars>
          <dgm:hierBranch val="init"/>
        </dgm:presLayoutVars>
      </dgm:prSet>
      <dgm:spPr/>
    </dgm:pt>
    <dgm:pt modelId="{2ED15795-E90C-45F5-8B11-C33CBC3EA9D5}" type="pres">
      <dgm:prSet presAssocID="{98AEE9AC-1A3C-4C33-AC8C-C8E5E474888A}" presName="rootComposite" presStyleCnt="0"/>
      <dgm:spPr/>
    </dgm:pt>
    <dgm:pt modelId="{2E16975C-281E-4391-BBE5-EFF978D1A099}" type="pres">
      <dgm:prSet presAssocID="{98AEE9AC-1A3C-4C33-AC8C-C8E5E474888A}" presName="rootText" presStyleLbl="node2" presStyleIdx="5" presStyleCnt="8">
        <dgm:presLayoutVars>
          <dgm:chPref val="3"/>
        </dgm:presLayoutVars>
      </dgm:prSet>
      <dgm:spPr/>
    </dgm:pt>
    <dgm:pt modelId="{4B2431EE-6518-4A28-920A-A48CBC216D38}" type="pres">
      <dgm:prSet presAssocID="{98AEE9AC-1A3C-4C33-AC8C-C8E5E474888A}" presName="rootConnector" presStyleLbl="node2" presStyleIdx="5" presStyleCnt="8"/>
      <dgm:spPr/>
    </dgm:pt>
    <dgm:pt modelId="{0F62E351-C217-4374-91F5-E60BB81DF99A}" type="pres">
      <dgm:prSet presAssocID="{98AEE9AC-1A3C-4C33-AC8C-C8E5E474888A}" presName="hierChild4" presStyleCnt="0"/>
      <dgm:spPr/>
    </dgm:pt>
    <dgm:pt modelId="{1FFD0BDD-ACA5-4F23-8B2C-4C7A9817DB2D}" type="pres">
      <dgm:prSet presAssocID="{98AEE9AC-1A3C-4C33-AC8C-C8E5E474888A}" presName="hierChild5" presStyleCnt="0"/>
      <dgm:spPr/>
    </dgm:pt>
    <dgm:pt modelId="{A01A1E74-EEEF-4AEC-9C16-0403395EF1A4}" type="pres">
      <dgm:prSet presAssocID="{CD9717B6-7691-40E4-A8BC-29395C369437}" presName="Name37" presStyleLbl="parChTrans1D2" presStyleIdx="6" presStyleCnt="8"/>
      <dgm:spPr/>
    </dgm:pt>
    <dgm:pt modelId="{79F64D3F-99FC-4174-AA71-EB7CF1EFCB2D}" type="pres">
      <dgm:prSet presAssocID="{54E66A03-C77B-4F55-93F3-9AAC60BB2E49}" presName="hierRoot2" presStyleCnt="0">
        <dgm:presLayoutVars>
          <dgm:hierBranch val="init"/>
        </dgm:presLayoutVars>
      </dgm:prSet>
      <dgm:spPr/>
    </dgm:pt>
    <dgm:pt modelId="{CAAAD7C5-B9BB-4BD1-9114-7C6ECF951FF3}" type="pres">
      <dgm:prSet presAssocID="{54E66A03-C77B-4F55-93F3-9AAC60BB2E49}" presName="rootComposite" presStyleCnt="0"/>
      <dgm:spPr/>
    </dgm:pt>
    <dgm:pt modelId="{2EC779FE-983C-427D-88B5-17E936A326D4}" type="pres">
      <dgm:prSet presAssocID="{54E66A03-C77B-4F55-93F3-9AAC60BB2E49}" presName="rootText" presStyleLbl="node2" presStyleIdx="6" presStyleCnt="8">
        <dgm:presLayoutVars>
          <dgm:chPref val="3"/>
        </dgm:presLayoutVars>
      </dgm:prSet>
      <dgm:spPr/>
    </dgm:pt>
    <dgm:pt modelId="{0FF65987-EC24-4466-A3F1-9EC87045A234}" type="pres">
      <dgm:prSet presAssocID="{54E66A03-C77B-4F55-93F3-9AAC60BB2E49}" presName="rootConnector" presStyleLbl="node2" presStyleIdx="6" presStyleCnt="8"/>
      <dgm:spPr/>
    </dgm:pt>
    <dgm:pt modelId="{4197F18E-7D17-486F-A8C2-83EF7C6899FD}" type="pres">
      <dgm:prSet presAssocID="{54E66A03-C77B-4F55-93F3-9AAC60BB2E49}" presName="hierChild4" presStyleCnt="0"/>
      <dgm:spPr/>
    </dgm:pt>
    <dgm:pt modelId="{16DB9DA0-A9E4-40D5-8A49-2CA0F0ACB751}" type="pres">
      <dgm:prSet presAssocID="{54E66A03-C77B-4F55-93F3-9AAC60BB2E49}" presName="hierChild5" presStyleCnt="0"/>
      <dgm:spPr/>
    </dgm:pt>
    <dgm:pt modelId="{A6B4B8EE-549E-43C8-88CF-65119AA2A0DD}" type="pres">
      <dgm:prSet presAssocID="{68727887-03E8-49EF-9078-D62849BB860F}" presName="Name37" presStyleLbl="parChTrans1D2" presStyleIdx="7" presStyleCnt="8"/>
      <dgm:spPr/>
    </dgm:pt>
    <dgm:pt modelId="{CC01469B-F7FA-48BD-935D-6F1A629BE75D}" type="pres">
      <dgm:prSet presAssocID="{BFAA6D96-AF66-47AC-AB7E-11D8B9B7E224}" presName="hierRoot2" presStyleCnt="0">
        <dgm:presLayoutVars>
          <dgm:hierBranch val="init"/>
        </dgm:presLayoutVars>
      </dgm:prSet>
      <dgm:spPr/>
    </dgm:pt>
    <dgm:pt modelId="{28D91AC0-36E5-44FE-B1DB-80177168314E}" type="pres">
      <dgm:prSet presAssocID="{BFAA6D96-AF66-47AC-AB7E-11D8B9B7E224}" presName="rootComposite" presStyleCnt="0"/>
      <dgm:spPr/>
    </dgm:pt>
    <dgm:pt modelId="{4ADE52FE-758F-4BC5-BFBC-52CF29CC6FF4}" type="pres">
      <dgm:prSet presAssocID="{BFAA6D96-AF66-47AC-AB7E-11D8B9B7E224}" presName="rootText" presStyleLbl="node2" presStyleIdx="7" presStyleCnt="8">
        <dgm:presLayoutVars>
          <dgm:chPref val="3"/>
        </dgm:presLayoutVars>
      </dgm:prSet>
      <dgm:spPr/>
    </dgm:pt>
    <dgm:pt modelId="{B91B15AC-E5BA-4E93-934E-460BA725E18F}" type="pres">
      <dgm:prSet presAssocID="{BFAA6D96-AF66-47AC-AB7E-11D8B9B7E224}" presName="rootConnector" presStyleLbl="node2" presStyleIdx="7" presStyleCnt="8"/>
      <dgm:spPr/>
    </dgm:pt>
    <dgm:pt modelId="{026B75BD-7476-4030-A5ED-6DA693F59F1A}" type="pres">
      <dgm:prSet presAssocID="{BFAA6D96-AF66-47AC-AB7E-11D8B9B7E224}" presName="hierChild4" presStyleCnt="0"/>
      <dgm:spPr/>
    </dgm:pt>
    <dgm:pt modelId="{55247DB4-12DB-4E87-8C09-483D4F129667}" type="pres">
      <dgm:prSet presAssocID="{BFAA6D96-AF66-47AC-AB7E-11D8B9B7E224}" presName="hierChild5" presStyleCnt="0"/>
      <dgm:spPr/>
    </dgm:pt>
    <dgm:pt modelId="{DB67D76E-42AA-4D9C-89A8-068A5A5B4886}" type="pres">
      <dgm:prSet presAssocID="{7A7A8657-703C-4297-A140-076A04D7EBAD}" presName="hierChild3" presStyleCnt="0"/>
      <dgm:spPr/>
    </dgm:pt>
  </dgm:ptLst>
  <dgm:cxnLst>
    <dgm:cxn modelId="{D1A43801-BA40-4F22-8108-30D2C12B3916}" srcId="{7A7A8657-703C-4297-A140-076A04D7EBAD}" destId="{1036B57C-DB2D-4DF4-B580-69239050E7C0}" srcOrd="0" destOrd="0" parTransId="{234547B9-C526-4254-8585-F50988170BEA}" sibTransId="{E0F92310-55D4-46EC-A99C-AD5E46611BF8}"/>
    <dgm:cxn modelId="{8CA18F05-52C6-49D3-A15F-12EF03E29961}" type="presOf" srcId="{BFAA6D96-AF66-47AC-AB7E-11D8B9B7E224}" destId="{B91B15AC-E5BA-4E93-934E-460BA725E18F}" srcOrd="1" destOrd="0" presId="urn:microsoft.com/office/officeart/2005/8/layout/orgChart1"/>
    <dgm:cxn modelId="{3114AE12-B58E-444C-AFE8-144D9762FE17}" type="presOf" srcId="{7A7A8657-703C-4297-A140-076A04D7EBAD}" destId="{AB2AF560-7A37-4C2C-86E3-AF5C7953D33B}" srcOrd="1" destOrd="0" presId="urn:microsoft.com/office/officeart/2005/8/layout/orgChart1"/>
    <dgm:cxn modelId="{80322516-1C84-48E5-A152-9BDF33C2BDFE}" type="presOf" srcId="{1036B57C-DB2D-4DF4-B580-69239050E7C0}" destId="{D13237BD-4B89-4B57-8AFD-69FA88512623}" srcOrd="0" destOrd="0" presId="urn:microsoft.com/office/officeart/2005/8/layout/orgChart1"/>
    <dgm:cxn modelId="{E2622F22-59FB-4317-885E-2BB6DF07D0A7}" srcId="{7A7A8657-703C-4297-A140-076A04D7EBAD}" destId="{BFAA6D96-AF66-47AC-AB7E-11D8B9B7E224}" srcOrd="7" destOrd="0" parTransId="{68727887-03E8-49EF-9078-D62849BB860F}" sibTransId="{3D3C47FC-2622-452E-9998-394FBAC6B6D8}"/>
    <dgm:cxn modelId="{E2CF8522-9F04-4220-BB0E-CAA6AC840DB5}" srcId="{7A7A8657-703C-4297-A140-076A04D7EBAD}" destId="{54E66A03-C77B-4F55-93F3-9AAC60BB2E49}" srcOrd="6" destOrd="0" parTransId="{CD9717B6-7691-40E4-A8BC-29395C369437}" sibTransId="{A6605537-9724-4670-942E-0F3E23C67399}"/>
    <dgm:cxn modelId="{D41E212A-2190-459D-A985-1EABD5FC9400}" type="presOf" srcId="{68727887-03E8-49EF-9078-D62849BB860F}" destId="{A6B4B8EE-549E-43C8-88CF-65119AA2A0DD}" srcOrd="0" destOrd="0" presId="urn:microsoft.com/office/officeart/2005/8/layout/orgChart1"/>
    <dgm:cxn modelId="{10EB8A36-F683-44A4-ABE5-B1F983E28A61}" srcId="{7A7A8657-703C-4297-A140-076A04D7EBAD}" destId="{15FC8E8A-C288-4C1B-BD89-5310A18639FA}" srcOrd="4" destOrd="0" parTransId="{508B80A5-F1C1-41BD-AA38-B88E599FA452}" sibTransId="{983D15D4-B38F-45A5-AEFE-774BC5032C6E}"/>
    <dgm:cxn modelId="{99BA8937-050F-4BDC-9FAA-D97D1C396CF3}" srcId="{7A7A8657-703C-4297-A140-076A04D7EBAD}" destId="{8C4B5A50-1282-442B-960E-44613B4FBF64}" srcOrd="3" destOrd="0" parTransId="{AFE9ADAE-F662-4A86-963D-EAB61D2E8A6C}" sibTransId="{6227B39B-2D42-4457-A49D-6300ACF8244A}"/>
    <dgm:cxn modelId="{BCD8E864-5DF7-47DF-8AAD-1E20285D25FB}" type="presOf" srcId="{15FC8E8A-C288-4C1B-BD89-5310A18639FA}" destId="{E921B37B-0D70-4465-A430-BC96BC9D6C5B}" srcOrd="0" destOrd="0" presId="urn:microsoft.com/office/officeart/2005/8/layout/orgChart1"/>
    <dgm:cxn modelId="{B4D30646-D57C-4510-9B65-7388E92F1A08}" srcId="{4C6BF215-BB93-4A82-9C16-C270F235FC7E}" destId="{7A7A8657-703C-4297-A140-076A04D7EBAD}" srcOrd="0" destOrd="0" parTransId="{C6F1E99F-4364-4841-A15E-AC360D9A9DC6}" sibTransId="{32066A47-1671-48EC-9EA4-27599E94B6C7}"/>
    <dgm:cxn modelId="{7B332067-FC60-4B74-999F-8AB0C09A1C05}" type="presOf" srcId="{11CEF989-BC7E-4C27-BADF-8AEF0AF075B3}" destId="{BEB16A15-9FD9-4D3B-BBB2-11554C941CA7}" srcOrd="1" destOrd="0" presId="urn:microsoft.com/office/officeart/2005/8/layout/orgChart1"/>
    <dgm:cxn modelId="{9CDE526B-DD05-4085-B5CF-08774B439BB1}" type="presOf" srcId="{98AEE9AC-1A3C-4C33-AC8C-C8E5E474888A}" destId="{2E16975C-281E-4391-BBE5-EFF978D1A099}" srcOrd="0" destOrd="0" presId="urn:microsoft.com/office/officeart/2005/8/layout/orgChart1"/>
    <dgm:cxn modelId="{4F18F96C-7024-4D34-9A5F-150022DD1682}" type="presOf" srcId="{11CEF989-BC7E-4C27-BADF-8AEF0AF075B3}" destId="{4300E00E-735A-4253-967B-DB974F084DB5}" srcOrd="0" destOrd="0" presId="urn:microsoft.com/office/officeart/2005/8/layout/orgChart1"/>
    <dgm:cxn modelId="{F599AE4D-EEF9-4DE3-94C3-081EBF221AB8}" srcId="{7A7A8657-703C-4297-A140-076A04D7EBAD}" destId="{11CEF989-BC7E-4C27-BADF-8AEF0AF075B3}" srcOrd="2" destOrd="0" parTransId="{3062DCB5-A90D-4989-896D-EC91103424A4}" sibTransId="{FD7AC01D-A2D8-4D5E-AB2F-56B854D59BB6}"/>
    <dgm:cxn modelId="{6A10A96F-DB12-413B-941A-C034932F22E3}" type="presOf" srcId="{234547B9-C526-4254-8585-F50988170BEA}" destId="{21B30797-F5ED-43BD-BB06-3A6D804E983C}" srcOrd="0" destOrd="0" presId="urn:microsoft.com/office/officeart/2005/8/layout/orgChart1"/>
    <dgm:cxn modelId="{28DE2770-DFF7-40B4-BF63-4C32DACCD30B}" type="presOf" srcId="{3062DCB5-A90D-4989-896D-EC91103424A4}" destId="{8E0D4750-528C-4764-8BC3-09D1080F24CD}" srcOrd="0" destOrd="0" presId="urn:microsoft.com/office/officeart/2005/8/layout/orgChart1"/>
    <dgm:cxn modelId="{F7805A51-0F5E-46A1-89FB-0308EF45874A}" type="presOf" srcId="{54E66A03-C77B-4F55-93F3-9AAC60BB2E49}" destId="{2EC779FE-983C-427D-88B5-17E936A326D4}" srcOrd="0" destOrd="0" presId="urn:microsoft.com/office/officeart/2005/8/layout/orgChart1"/>
    <dgm:cxn modelId="{FED46284-30D4-40E3-AFF4-5E6C00B87395}" type="presOf" srcId="{BFAA6D96-AF66-47AC-AB7E-11D8B9B7E224}" destId="{4ADE52FE-758F-4BC5-BFBC-52CF29CC6FF4}" srcOrd="0" destOrd="0" presId="urn:microsoft.com/office/officeart/2005/8/layout/orgChart1"/>
    <dgm:cxn modelId="{EB3E5284-F73F-4F49-AD94-49F174A2C70E}" type="presOf" srcId="{15FC8E8A-C288-4C1B-BD89-5310A18639FA}" destId="{9D26D623-2E2A-4146-8134-04E901A1F9FD}" srcOrd="1" destOrd="0" presId="urn:microsoft.com/office/officeart/2005/8/layout/orgChart1"/>
    <dgm:cxn modelId="{2879AB8E-8FBA-4F1D-9200-E0F4FD41C91C}" type="presOf" srcId="{508B80A5-F1C1-41BD-AA38-B88E599FA452}" destId="{3D810F46-CC94-47CB-9340-535A2FA72E2D}" srcOrd="0" destOrd="0" presId="urn:microsoft.com/office/officeart/2005/8/layout/orgChart1"/>
    <dgm:cxn modelId="{8A273B9E-D72B-4CBC-9C67-BCB3F49B4935}" type="presOf" srcId="{CD9717B6-7691-40E4-A8BC-29395C369437}" destId="{A01A1E74-EEEF-4AEC-9C16-0403395EF1A4}" srcOrd="0" destOrd="0" presId="urn:microsoft.com/office/officeart/2005/8/layout/orgChart1"/>
    <dgm:cxn modelId="{C5302AA1-6AC5-4387-AB79-C1D2D4D086D1}" type="presOf" srcId="{AFE9ADAE-F662-4A86-963D-EAB61D2E8A6C}" destId="{9DF05C01-E39B-40B1-9415-8A877FCECA40}" srcOrd="0" destOrd="0" presId="urn:microsoft.com/office/officeart/2005/8/layout/orgChart1"/>
    <dgm:cxn modelId="{04D866A4-A428-492C-9E39-03F9EE4F7BB3}" type="presOf" srcId="{7A7A8657-703C-4297-A140-076A04D7EBAD}" destId="{3B3767D9-1F77-43C9-89D1-622A9169C888}" srcOrd="0" destOrd="0" presId="urn:microsoft.com/office/officeart/2005/8/layout/orgChart1"/>
    <dgm:cxn modelId="{71EAF5A8-B80A-4BB4-A530-FDF46EE5E400}" srcId="{7A7A8657-703C-4297-A140-076A04D7EBAD}" destId="{98AEE9AC-1A3C-4C33-AC8C-C8E5E474888A}" srcOrd="5" destOrd="0" parTransId="{822C7A33-E813-44CF-B5BE-D9051167AD5E}" sibTransId="{FFDCBA7F-E5A0-4BF6-A629-179A686DB6A1}"/>
    <dgm:cxn modelId="{9735A7AA-10F4-464F-9A2E-5FA5CCF0AE39}" type="presOf" srcId="{8C4B5A50-1282-442B-960E-44613B4FBF64}" destId="{1E52CB7B-0ADB-4764-BEC8-7FE520118BB2}" srcOrd="0" destOrd="0" presId="urn:microsoft.com/office/officeart/2005/8/layout/orgChart1"/>
    <dgm:cxn modelId="{67B963AB-5435-4757-93E1-163C74212703}" type="presOf" srcId="{822C7A33-E813-44CF-B5BE-D9051167AD5E}" destId="{EA575C29-B288-41D0-AEC3-B79B5666A182}" srcOrd="0" destOrd="0" presId="urn:microsoft.com/office/officeart/2005/8/layout/orgChart1"/>
    <dgm:cxn modelId="{E170D8BC-002B-4762-B4F3-913A81547857}" type="presOf" srcId="{54E66A03-C77B-4F55-93F3-9AAC60BB2E49}" destId="{0FF65987-EC24-4466-A3F1-9EC87045A234}" srcOrd="1" destOrd="0" presId="urn:microsoft.com/office/officeart/2005/8/layout/orgChart1"/>
    <dgm:cxn modelId="{FFA276D4-58E2-4498-8600-40A4C3D24642}" type="presOf" srcId="{1036B57C-DB2D-4DF4-B580-69239050E7C0}" destId="{F41204DD-BB64-4DA3-9FF5-F32FA2F6202A}" srcOrd="1" destOrd="0" presId="urn:microsoft.com/office/officeart/2005/8/layout/orgChart1"/>
    <dgm:cxn modelId="{8D86BEDA-9373-4B11-94C6-C90C28CEED3A}" type="presOf" srcId="{8C4B5A50-1282-442B-960E-44613B4FBF64}" destId="{BAE8B6A0-A09D-49F5-9619-9F7636BA2EEC}" srcOrd="1" destOrd="0" presId="urn:microsoft.com/office/officeart/2005/8/layout/orgChart1"/>
    <dgm:cxn modelId="{3C8F35EB-061A-4F07-A20A-70B965500A84}" type="presOf" srcId="{4C6BF215-BB93-4A82-9C16-C270F235FC7E}" destId="{3147D3B4-C557-4BFA-9D84-0E4A8BFCB5D7}" srcOrd="0" destOrd="0" presId="urn:microsoft.com/office/officeart/2005/8/layout/orgChart1"/>
    <dgm:cxn modelId="{2E343FEE-EF06-4B0A-9A2D-B08CA9B09CA6}" type="presOf" srcId="{98AEE9AC-1A3C-4C33-AC8C-C8E5E474888A}" destId="{4B2431EE-6518-4A28-920A-A48CBC216D38}" srcOrd="1" destOrd="0" presId="urn:microsoft.com/office/officeart/2005/8/layout/orgChart1"/>
    <dgm:cxn modelId="{8465E1EE-D9E4-4E36-A14B-17DEEC8DDE37}" type="presOf" srcId="{ED950D52-302F-4529-9AFB-A6E72A71C810}" destId="{231021D7-BA02-4EDC-9B65-AA2765C8C5F7}" srcOrd="1" destOrd="0" presId="urn:microsoft.com/office/officeart/2005/8/layout/orgChart1"/>
    <dgm:cxn modelId="{E9255EF0-8BC7-4FFC-9AEA-CE8C7D9208CB}" type="presOf" srcId="{011A5AFE-27F7-452F-BB7F-E03AD0A33714}" destId="{B0109383-F931-42E4-B6DE-B6B59C5D8837}" srcOrd="0" destOrd="0" presId="urn:microsoft.com/office/officeart/2005/8/layout/orgChart1"/>
    <dgm:cxn modelId="{C88D69F0-C7F3-4063-91E4-0C81D27D18F8}" srcId="{7A7A8657-703C-4297-A140-076A04D7EBAD}" destId="{ED950D52-302F-4529-9AFB-A6E72A71C810}" srcOrd="1" destOrd="0" parTransId="{011A5AFE-27F7-452F-BB7F-E03AD0A33714}" sibTransId="{EFFBBD6F-5A6B-479F-9344-2D3B48CE0498}"/>
    <dgm:cxn modelId="{5F5B2AFD-C578-4C0E-AA21-C802BF7D1A8F}" type="presOf" srcId="{ED950D52-302F-4529-9AFB-A6E72A71C810}" destId="{16AF7F77-8615-4A24-97F5-C4AB3392784E}" srcOrd="0" destOrd="0" presId="urn:microsoft.com/office/officeart/2005/8/layout/orgChart1"/>
    <dgm:cxn modelId="{7749F987-64CD-46E4-9B4F-A809BE609BE6}" type="presParOf" srcId="{3147D3B4-C557-4BFA-9D84-0E4A8BFCB5D7}" destId="{A43625FB-0AC9-4C80-8BD8-7B9804C28661}" srcOrd="0" destOrd="0" presId="urn:microsoft.com/office/officeart/2005/8/layout/orgChart1"/>
    <dgm:cxn modelId="{246264AC-B5A8-4591-860D-CEA42C82AF49}" type="presParOf" srcId="{A43625FB-0AC9-4C80-8BD8-7B9804C28661}" destId="{19658D45-7151-4F12-B0C1-98EEE53AE4AF}" srcOrd="0" destOrd="0" presId="urn:microsoft.com/office/officeart/2005/8/layout/orgChart1"/>
    <dgm:cxn modelId="{B2404C8C-CA65-43AC-A496-32841CF14B6F}" type="presParOf" srcId="{19658D45-7151-4F12-B0C1-98EEE53AE4AF}" destId="{3B3767D9-1F77-43C9-89D1-622A9169C888}" srcOrd="0" destOrd="0" presId="urn:microsoft.com/office/officeart/2005/8/layout/orgChart1"/>
    <dgm:cxn modelId="{5185AB3D-904F-419F-B5DD-7BCD7FEB4CDA}" type="presParOf" srcId="{19658D45-7151-4F12-B0C1-98EEE53AE4AF}" destId="{AB2AF560-7A37-4C2C-86E3-AF5C7953D33B}" srcOrd="1" destOrd="0" presId="urn:microsoft.com/office/officeart/2005/8/layout/orgChart1"/>
    <dgm:cxn modelId="{66EDEE32-694A-43A0-B6F8-16CCFAA9104D}" type="presParOf" srcId="{A43625FB-0AC9-4C80-8BD8-7B9804C28661}" destId="{92CB5DE8-8B66-444F-9F9F-5ABC23A8B6A0}" srcOrd="1" destOrd="0" presId="urn:microsoft.com/office/officeart/2005/8/layout/orgChart1"/>
    <dgm:cxn modelId="{EE408C19-9CBE-4EED-9504-5153B0D50546}" type="presParOf" srcId="{92CB5DE8-8B66-444F-9F9F-5ABC23A8B6A0}" destId="{21B30797-F5ED-43BD-BB06-3A6D804E983C}" srcOrd="0" destOrd="0" presId="urn:microsoft.com/office/officeart/2005/8/layout/orgChart1"/>
    <dgm:cxn modelId="{E1121CCE-9FCE-4D11-B38B-0A095293881E}" type="presParOf" srcId="{92CB5DE8-8B66-444F-9F9F-5ABC23A8B6A0}" destId="{EC81CE2A-8AE0-433E-A51A-70CF77140D3C}" srcOrd="1" destOrd="0" presId="urn:microsoft.com/office/officeart/2005/8/layout/orgChart1"/>
    <dgm:cxn modelId="{793DC930-D5AC-4896-B5DE-49E3C94A2AD3}" type="presParOf" srcId="{EC81CE2A-8AE0-433E-A51A-70CF77140D3C}" destId="{41DC3F32-4014-4BB5-B3AB-93BA10874113}" srcOrd="0" destOrd="0" presId="urn:microsoft.com/office/officeart/2005/8/layout/orgChart1"/>
    <dgm:cxn modelId="{F2662E8D-20E9-4634-B37E-10A6CAA97881}" type="presParOf" srcId="{41DC3F32-4014-4BB5-B3AB-93BA10874113}" destId="{D13237BD-4B89-4B57-8AFD-69FA88512623}" srcOrd="0" destOrd="0" presId="urn:microsoft.com/office/officeart/2005/8/layout/orgChart1"/>
    <dgm:cxn modelId="{9DB8635A-A7B2-42C0-AF3E-B3953E51F3B5}" type="presParOf" srcId="{41DC3F32-4014-4BB5-B3AB-93BA10874113}" destId="{F41204DD-BB64-4DA3-9FF5-F32FA2F6202A}" srcOrd="1" destOrd="0" presId="urn:microsoft.com/office/officeart/2005/8/layout/orgChart1"/>
    <dgm:cxn modelId="{F1E73B8C-F019-434C-9C16-7CD666287F22}" type="presParOf" srcId="{EC81CE2A-8AE0-433E-A51A-70CF77140D3C}" destId="{616561E1-3444-4640-8447-435ED3515223}" srcOrd="1" destOrd="0" presId="urn:microsoft.com/office/officeart/2005/8/layout/orgChart1"/>
    <dgm:cxn modelId="{2810BCC0-6EFB-46B7-B75D-C5BD8B73FF94}" type="presParOf" srcId="{EC81CE2A-8AE0-433E-A51A-70CF77140D3C}" destId="{FD1DACF1-E2F3-4D85-9531-C511B95571DC}" srcOrd="2" destOrd="0" presId="urn:microsoft.com/office/officeart/2005/8/layout/orgChart1"/>
    <dgm:cxn modelId="{B9D97EBE-2E64-4247-A516-84E72C095C4E}" type="presParOf" srcId="{92CB5DE8-8B66-444F-9F9F-5ABC23A8B6A0}" destId="{B0109383-F931-42E4-B6DE-B6B59C5D8837}" srcOrd="2" destOrd="0" presId="urn:microsoft.com/office/officeart/2005/8/layout/orgChart1"/>
    <dgm:cxn modelId="{174EAF09-03B7-4C51-B718-6D383D99FFCA}" type="presParOf" srcId="{92CB5DE8-8B66-444F-9F9F-5ABC23A8B6A0}" destId="{5263033F-959C-4380-A4FC-94477D960B35}" srcOrd="3" destOrd="0" presId="urn:microsoft.com/office/officeart/2005/8/layout/orgChart1"/>
    <dgm:cxn modelId="{71C30E34-E364-4CA8-A19F-CC782C5FDABD}" type="presParOf" srcId="{5263033F-959C-4380-A4FC-94477D960B35}" destId="{AFB6B930-BAAC-4B9E-8E7F-0F61D924846E}" srcOrd="0" destOrd="0" presId="urn:microsoft.com/office/officeart/2005/8/layout/orgChart1"/>
    <dgm:cxn modelId="{AE4C3DF4-4BDE-4252-BFB2-1F40A4599136}" type="presParOf" srcId="{AFB6B930-BAAC-4B9E-8E7F-0F61D924846E}" destId="{16AF7F77-8615-4A24-97F5-C4AB3392784E}" srcOrd="0" destOrd="0" presId="urn:microsoft.com/office/officeart/2005/8/layout/orgChart1"/>
    <dgm:cxn modelId="{1F288FAD-1096-4189-B49C-B87AE89D107C}" type="presParOf" srcId="{AFB6B930-BAAC-4B9E-8E7F-0F61D924846E}" destId="{231021D7-BA02-4EDC-9B65-AA2765C8C5F7}" srcOrd="1" destOrd="0" presId="urn:microsoft.com/office/officeart/2005/8/layout/orgChart1"/>
    <dgm:cxn modelId="{0C9C717A-66E3-4D76-9DD5-57A4CEC3821D}" type="presParOf" srcId="{5263033F-959C-4380-A4FC-94477D960B35}" destId="{96305F3F-3100-483B-A6A4-F634D4830DE1}" srcOrd="1" destOrd="0" presId="urn:microsoft.com/office/officeart/2005/8/layout/orgChart1"/>
    <dgm:cxn modelId="{BE55F6C4-4E13-4003-8333-C82BD87EF68F}" type="presParOf" srcId="{5263033F-959C-4380-A4FC-94477D960B35}" destId="{B26ACBCB-F509-46CE-B8BF-EF23C2B7E575}" srcOrd="2" destOrd="0" presId="urn:microsoft.com/office/officeart/2005/8/layout/orgChart1"/>
    <dgm:cxn modelId="{8F15407C-A2FA-4BA1-BEF3-66888342911D}" type="presParOf" srcId="{92CB5DE8-8B66-444F-9F9F-5ABC23A8B6A0}" destId="{8E0D4750-528C-4764-8BC3-09D1080F24CD}" srcOrd="4" destOrd="0" presId="urn:microsoft.com/office/officeart/2005/8/layout/orgChart1"/>
    <dgm:cxn modelId="{23FA7FAB-16BF-4154-90CB-211A804BC56E}" type="presParOf" srcId="{92CB5DE8-8B66-444F-9F9F-5ABC23A8B6A0}" destId="{55B6F9ED-DA91-4A12-A22B-E4142D7C0974}" srcOrd="5" destOrd="0" presId="urn:microsoft.com/office/officeart/2005/8/layout/orgChart1"/>
    <dgm:cxn modelId="{4698BD29-7478-4ABD-A429-300B277FBD6C}" type="presParOf" srcId="{55B6F9ED-DA91-4A12-A22B-E4142D7C0974}" destId="{37D609D2-C7D8-4F71-BC63-4F13ACFE52A7}" srcOrd="0" destOrd="0" presId="urn:microsoft.com/office/officeart/2005/8/layout/orgChart1"/>
    <dgm:cxn modelId="{FDB852FC-2DFC-4571-ADD0-1C68E90281EF}" type="presParOf" srcId="{37D609D2-C7D8-4F71-BC63-4F13ACFE52A7}" destId="{4300E00E-735A-4253-967B-DB974F084DB5}" srcOrd="0" destOrd="0" presId="urn:microsoft.com/office/officeart/2005/8/layout/orgChart1"/>
    <dgm:cxn modelId="{0A4B0240-9B4E-473D-B770-3EA47B1FD7C6}" type="presParOf" srcId="{37D609D2-C7D8-4F71-BC63-4F13ACFE52A7}" destId="{BEB16A15-9FD9-4D3B-BBB2-11554C941CA7}" srcOrd="1" destOrd="0" presId="urn:microsoft.com/office/officeart/2005/8/layout/orgChart1"/>
    <dgm:cxn modelId="{1108D885-0354-43B6-9A95-69AFD771F103}" type="presParOf" srcId="{55B6F9ED-DA91-4A12-A22B-E4142D7C0974}" destId="{9F23DBC6-2CDC-404E-86C1-ED1E3C142BC6}" srcOrd="1" destOrd="0" presId="urn:microsoft.com/office/officeart/2005/8/layout/orgChart1"/>
    <dgm:cxn modelId="{4BFFCA03-0E30-4F44-9F54-700A3BF9093C}" type="presParOf" srcId="{55B6F9ED-DA91-4A12-A22B-E4142D7C0974}" destId="{58DB0760-EE35-45E2-B10F-185B5D313F17}" srcOrd="2" destOrd="0" presId="urn:microsoft.com/office/officeart/2005/8/layout/orgChart1"/>
    <dgm:cxn modelId="{7879D23A-CB37-4C29-93BB-F014A4A15AC4}" type="presParOf" srcId="{92CB5DE8-8B66-444F-9F9F-5ABC23A8B6A0}" destId="{9DF05C01-E39B-40B1-9415-8A877FCECA40}" srcOrd="6" destOrd="0" presId="urn:microsoft.com/office/officeart/2005/8/layout/orgChart1"/>
    <dgm:cxn modelId="{5AEC4209-4B7A-45C7-8EC7-34480622E094}" type="presParOf" srcId="{92CB5DE8-8B66-444F-9F9F-5ABC23A8B6A0}" destId="{3F724B55-25F6-4CC1-BF15-940DA447562C}" srcOrd="7" destOrd="0" presId="urn:microsoft.com/office/officeart/2005/8/layout/orgChart1"/>
    <dgm:cxn modelId="{8A87489D-BFB4-48DA-B887-41E55DCB06EA}" type="presParOf" srcId="{3F724B55-25F6-4CC1-BF15-940DA447562C}" destId="{FBB41ECD-22D9-4A09-B0C8-6391089E32FE}" srcOrd="0" destOrd="0" presId="urn:microsoft.com/office/officeart/2005/8/layout/orgChart1"/>
    <dgm:cxn modelId="{5DB6A716-E315-4A1E-87CD-61887643BBEB}" type="presParOf" srcId="{FBB41ECD-22D9-4A09-B0C8-6391089E32FE}" destId="{1E52CB7B-0ADB-4764-BEC8-7FE520118BB2}" srcOrd="0" destOrd="0" presId="urn:microsoft.com/office/officeart/2005/8/layout/orgChart1"/>
    <dgm:cxn modelId="{E3200D51-38EA-43AB-A439-F7745AD8C6E7}" type="presParOf" srcId="{FBB41ECD-22D9-4A09-B0C8-6391089E32FE}" destId="{BAE8B6A0-A09D-49F5-9619-9F7636BA2EEC}" srcOrd="1" destOrd="0" presId="urn:microsoft.com/office/officeart/2005/8/layout/orgChart1"/>
    <dgm:cxn modelId="{F6F90153-D12A-4698-AD7D-9A6603F86EE4}" type="presParOf" srcId="{3F724B55-25F6-4CC1-BF15-940DA447562C}" destId="{03F92E37-E3E2-4C11-A730-F61D2EB58D1F}" srcOrd="1" destOrd="0" presId="urn:microsoft.com/office/officeart/2005/8/layout/orgChart1"/>
    <dgm:cxn modelId="{0AAB7098-7065-43F7-858F-AF5CCE7C7BDE}" type="presParOf" srcId="{3F724B55-25F6-4CC1-BF15-940DA447562C}" destId="{3812B061-0015-467D-A2B5-36688816D703}" srcOrd="2" destOrd="0" presId="urn:microsoft.com/office/officeart/2005/8/layout/orgChart1"/>
    <dgm:cxn modelId="{162C5467-0E71-4AD0-8409-C36E75A8EE5E}" type="presParOf" srcId="{92CB5DE8-8B66-444F-9F9F-5ABC23A8B6A0}" destId="{3D810F46-CC94-47CB-9340-535A2FA72E2D}" srcOrd="8" destOrd="0" presId="urn:microsoft.com/office/officeart/2005/8/layout/orgChart1"/>
    <dgm:cxn modelId="{CE9612D5-94A4-4E9A-A1EB-D72713E06E08}" type="presParOf" srcId="{92CB5DE8-8B66-444F-9F9F-5ABC23A8B6A0}" destId="{71202D47-02A8-424A-90BF-B8C79639150F}" srcOrd="9" destOrd="0" presId="urn:microsoft.com/office/officeart/2005/8/layout/orgChart1"/>
    <dgm:cxn modelId="{0D889D50-6326-4F36-94C1-DC477828013B}" type="presParOf" srcId="{71202D47-02A8-424A-90BF-B8C79639150F}" destId="{F32B11E0-3266-45E6-BEF7-2C4FCA37001B}" srcOrd="0" destOrd="0" presId="urn:microsoft.com/office/officeart/2005/8/layout/orgChart1"/>
    <dgm:cxn modelId="{686241AC-6467-461B-A9B7-AC44BE6C0532}" type="presParOf" srcId="{F32B11E0-3266-45E6-BEF7-2C4FCA37001B}" destId="{E921B37B-0D70-4465-A430-BC96BC9D6C5B}" srcOrd="0" destOrd="0" presId="urn:microsoft.com/office/officeart/2005/8/layout/orgChart1"/>
    <dgm:cxn modelId="{DA09E045-6B6D-4E11-9CF4-BD7968E3BBF2}" type="presParOf" srcId="{F32B11E0-3266-45E6-BEF7-2C4FCA37001B}" destId="{9D26D623-2E2A-4146-8134-04E901A1F9FD}" srcOrd="1" destOrd="0" presId="urn:microsoft.com/office/officeart/2005/8/layout/orgChart1"/>
    <dgm:cxn modelId="{8F75FBA2-71E0-40A6-BDC7-7276BB32CB6C}" type="presParOf" srcId="{71202D47-02A8-424A-90BF-B8C79639150F}" destId="{9B4CC6A9-7039-4F8F-B290-56D6E2401E4A}" srcOrd="1" destOrd="0" presId="urn:microsoft.com/office/officeart/2005/8/layout/orgChart1"/>
    <dgm:cxn modelId="{ADABD4D6-6CDE-4CF6-8C78-C58E45EB28CF}" type="presParOf" srcId="{71202D47-02A8-424A-90BF-B8C79639150F}" destId="{1B40DDD4-D944-453C-ACC8-FE1BD6509EFC}" srcOrd="2" destOrd="0" presId="urn:microsoft.com/office/officeart/2005/8/layout/orgChart1"/>
    <dgm:cxn modelId="{BFFDE245-1B9B-4256-AA6F-00D3C4FE4FC2}" type="presParOf" srcId="{92CB5DE8-8B66-444F-9F9F-5ABC23A8B6A0}" destId="{EA575C29-B288-41D0-AEC3-B79B5666A182}" srcOrd="10" destOrd="0" presId="urn:microsoft.com/office/officeart/2005/8/layout/orgChart1"/>
    <dgm:cxn modelId="{37DFAE20-E02A-40B6-8C1F-4010FD493233}" type="presParOf" srcId="{92CB5DE8-8B66-444F-9F9F-5ABC23A8B6A0}" destId="{1473456C-5A71-4CDF-834B-0F5CD753A882}" srcOrd="11" destOrd="0" presId="urn:microsoft.com/office/officeart/2005/8/layout/orgChart1"/>
    <dgm:cxn modelId="{67E51A1E-85EC-4185-852E-E8FE2EB85317}" type="presParOf" srcId="{1473456C-5A71-4CDF-834B-0F5CD753A882}" destId="{2ED15795-E90C-45F5-8B11-C33CBC3EA9D5}" srcOrd="0" destOrd="0" presId="urn:microsoft.com/office/officeart/2005/8/layout/orgChart1"/>
    <dgm:cxn modelId="{2147E510-F231-4F8E-B6A8-BEC7DFC4920A}" type="presParOf" srcId="{2ED15795-E90C-45F5-8B11-C33CBC3EA9D5}" destId="{2E16975C-281E-4391-BBE5-EFF978D1A099}" srcOrd="0" destOrd="0" presId="urn:microsoft.com/office/officeart/2005/8/layout/orgChart1"/>
    <dgm:cxn modelId="{DE024F07-CF73-414C-8619-9233F92E7CC0}" type="presParOf" srcId="{2ED15795-E90C-45F5-8B11-C33CBC3EA9D5}" destId="{4B2431EE-6518-4A28-920A-A48CBC216D38}" srcOrd="1" destOrd="0" presId="urn:microsoft.com/office/officeart/2005/8/layout/orgChart1"/>
    <dgm:cxn modelId="{5F62206D-4E75-40B5-962A-187E6FCB40F8}" type="presParOf" srcId="{1473456C-5A71-4CDF-834B-0F5CD753A882}" destId="{0F62E351-C217-4374-91F5-E60BB81DF99A}" srcOrd="1" destOrd="0" presId="urn:microsoft.com/office/officeart/2005/8/layout/orgChart1"/>
    <dgm:cxn modelId="{292D02CB-3601-46DF-B196-2A6A3A5A3C81}" type="presParOf" srcId="{1473456C-5A71-4CDF-834B-0F5CD753A882}" destId="{1FFD0BDD-ACA5-4F23-8B2C-4C7A9817DB2D}" srcOrd="2" destOrd="0" presId="urn:microsoft.com/office/officeart/2005/8/layout/orgChart1"/>
    <dgm:cxn modelId="{C0A4B9C7-9F16-4F0E-A71B-45FA3FB320CC}" type="presParOf" srcId="{92CB5DE8-8B66-444F-9F9F-5ABC23A8B6A0}" destId="{A01A1E74-EEEF-4AEC-9C16-0403395EF1A4}" srcOrd="12" destOrd="0" presId="urn:microsoft.com/office/officeart/2005/8/layout/orgChart1"/>
    <dgm:cxn modelId="{390F8C55-8EF8-4C07-B84D-F6D924364030}" type="presParOf" srcId="{92CB5DE8-8B66-444F-9F9F-5ABC23A8B6A0}" destId="{79F64D3F-99FC-4174-AA71-EB7CF1EFCB2D}" srcOrd="13" destOrd="0" presId="urn:microsoft.com/office/officeart/2005/8/layout/orgChart1"/>
    <dgm:cxn modelId="{7FF02ECD-8F2E-4598-8136-2C0D497FEA48}" type="presParOf" srcId="{79F64D3F-99FC-4174-AA71-EB7CF1EFCB2D}" destId="{CAAAD7C5-B9BB-4BD1-9114-7C6ECF951FF3}" srcOrd="0" destOrd="0" presId="urn:microsoft.com/office/officeart/2005/8/layout/orgChart1"/>
    <dgm:cxn modelId="{7171B392-810A-4F3D-BE12-CB62984CB531}" type="presParOf" srcId="{CAAAD7C5-B9BB-4BD1-9114-7C6ECF951FF3}" destId="{2EC779FE-983C-427D-88B5-17E936A326D4}" srcOrd="0" destOrd="0" presId="urn:microsoft.com/office/officeart/2005/8/layout/orgChart1"/>
    <dgm:cxn modelId="{B916B4B7-7F9B-44A0-9759-5566C394589D}" type="presParOf" srcId="{CAAAD7C5-B9BB-4BD1-9114-7C6ECF951FF3}" destId="{0FF65987-EC24-4466-A3F1-9EC87045A234}" srcOrd="1" destOrd="0" presId="urn:microsoft.com/office/officeart/2005/8/layout/orgChart1"/>
    <dgm:cxn modelId="{CB0584DD-0A47-4413-A7B2-6BE2E2F70DE5}" type="presParOf" srcId="{79F64D3F-99FC-4174-AA71-EB7CF1EFCB2D}" destId="{4197F18E-7D17-486F-A8C2-83EF7C6899FD}" srcOrd="1" destOrd="0" presId="urn:microsoft.com/office/officeart/2005/8/layout/orgChart1"/>
    <dgm:cxn modelId="{04AD59C4-70C4-401B-8175-BACB386E4E2A}" type="presParOf" srcId="{79F64D3F-99FC-4174-AA71-EB7CF1EFCB2D}" destId="{16DB9DA0-A9E4-40D5-8A49-2CA0F0ACB751}" srcOrd="2" destOrd="0" presId="urn:microsoft.com/office/officeart/2005/8/layout/orgChart1"/>
    <dgm:cxn modelId="{BBC82804-6137-4420-B67B-4601CA645D70}" type="presParOf" srcId="{92CB5DE8-8B66-444F-9F9F-5ABC23A8B6A0}" destId="{A6B4B8EE-549E-43C8-88CF-65119AA2A0DD}" srcOrd="14" destOrd="0" presId="urn:microsoft.com/office/officeart/2005/8/layout/orgChart1"/>
    <dgm:cxn modelId="{CEDAC076-4390-40BD-AD7A-AB803F0C0D41}" type="presParOf" srcId="{92CB5DE8-8B66-444F-9F9F-5ABC23A8B6A0}" destId="{CC01469B-F7FA-48BD-935D-6F1A629BE75D}" srcOrd="15" destOrd="0" presId="urn:microsoft.com/office/officeart/2005/8/layout/orgChart1"/>
    <dgm:cxn modelId="{A4068748-8379-46AC-9384-0E3CBFCB6F6E}" type="presParOf" srcId="{CC01469B-F7FA-48BD-935D-6F1A629BE75D}" destId="{28D91AC0-36E5-44FE-B1DB-80177168314E}" srcOrd="0" destOrd="0" presId="urn:microsoft.com/office/officeart/2005/8/layout/orgChart1"/>
    <dgm:cxn modelId="{2EA64C6E-5332-45CA-83EC-48074F502FA1}" type="presParOf" srcId="{28D91AC0-36E5-44FE-B1DB-80177168314E}" destId="{4ADE52FE-758F-4BC5-BFBC-52CF29CC6FF4}" srcOrd="0" destOrd="0" presId="urn:microsoft.com/office/officeart/2005/8/layout/orgChart1"/>
    <dgm:cxn modelId="{449FA825-12CE-4DC6-9348-0A50EBCFE391}" type="presParOf" srcId="{28D91AC0-36E5-44FE-B1DB-80177168314E}" destId="{B91B15AC-E5BA-4E93-934E-460BA725E18F}" srcOrd="1" destOrd="0" presId="urn:microsoft.com/office/officeart/2005/8/layout/orgChart1"/>
    <dgm:cxn modelId="{E18D324D-15D9-4E8B-8292-0A29DD12FF38}" type="presParOf" srcId="{CC01469B-F7FA-48BD-935D-6F1A629BE75D}" destId="{026B75BD-7476-4030-A5ED-6DA693F59F1A}" srcOrd="1" destOrd="0" presId="urn:microsoft.com/office/officeart/2005/8/layout/orgChart1"/>
    <dgm:cxn modelId="{9573DDDD-76BE-41D0-BD68-5F53E8A1A708}" type="presParOf" srcId="{CC01469B-F7FA-48BD-935D-6F1A629BE75D}" destId="{55247DB4-12DB-4E87-8C09-483D4F129667}" srcOrd="2" destOrd="0" presId="urn:microsoft.com/office/officeart/2005/8/layout/orgChart1"/>
    <dgm:cxn modelId="{B37A7F99-6E1E-4221-86A8-9EBC34466197}" type="presParOf" srcId="{A43625FB-0AC9-4C80-8BD8-7B9804C28661}" destId="{DB67D76E-42AA-4D9C-89A8-068A5A5B488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6A5FE2-1559-47CF-916D-980D8B80BC64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63B5719-CAEC-4239-A409-42A437C154D9}">
      <dgm:prSet phldrT="[Text]" custT="1"/>
      <dgm:spPr/>
      <dgm:t>
        <a:bodyPr/>
        <a:lstStyle/>
        <a:p>
          <a:r>
            <a:rPr lang="en-US" sz="1200" dirty="0"/>
            <a:t>General Counsel (Vacant)</a:t>
          </a:r>
        </a:p>
      </dgm:t>
    </dgm:pt>
    <dgm:pt modelId="{E62939F3-6551-46AF-9575-2D5321E73DFB}" type="parTrans" cxnId="{CE9750F9-C6A6-49B0-A322-C99347EFCED2}">
      <dgm:prSet/>
      <dgm:spPr/>
      <dgm:t>
        <a:bodyPr/>
        <a:lstStyle/>
        <a:p>
          <a:endParaRPr lang="en-US"/>
        </a:p>
      </dgm:t>
    </dgm:pt>
    <dgm:pt modelId="{255C5AD8-3A91-4E18-9F05-8E46B3EB2769}" type="sibTrans" cxnId="{CE9750F9-C6A6-49B0-A322-C99347EFCED2}">
      <dgm:prSet/>
      <dgm:spPr/>
      <dgm:t>
        <a:bodyPr/>
        <a:lstStyle/>
        <a:p>
          <a:endParaRPr lang="en-US"/>
        </a:p>
      </dgm:t>
    </dgm:pt>
    <dgm:pt modelId="{589846FF-AA77-4F4C-9743-C560F8F232AF}">
      <dgm:prSet phldrT="[Text]" custT="1"/>
      <dgm:spPr/>
      <dgm:t>
        <a:bodyPr/>
        <a:lstStyle/>
        <a:p>
          <a:r>
            <a:rPr lang="en-US" sz="1200" dirty="0"/>
            <a:t>Coordinator, Title IX</a:t>
          </a:r>
        </a:p>
      </dgm:t>
    </dgm:pt>
    <dgm:pt modelId="{C2F9D0DC-968E-450C-8BC3-6D226CBD13BB}" type="sibTrans" cxnId="{645072BA-EC0F-43DA-AB2E-A03335648728}">
      <dgm:prSet/>
      <dgm:spPr/>
      <dgm:t>
        <a:bodyPr/>
        <a:lstStyle/>
        <a:p>
          <a:endParaRPr lang="en-US"/>
        </a:p>
      </dgm:t>
    </dgm:pt>
    <dgm:pt modelId="{7DAA9246-4136-4BC1-BB45-CF17C2442D81}" type="parTrans" cxnId="{645072BA-EC0F-43DA-AB2E-A03335648728}">
      <dgm:prSet/>
      <dgm:spPr/>
      <dgm:t>
        <a:bodyPr/>
        <a:lstStyle/>
        <a:p>
          <a:endParaRPr lang="en-US"/>
        </a:p>
      </dgm:t>
    </dgm:pt>
    <dgm:pt modelId="{4EDB6DF6-CEEE-405D-9A16-823EA76850F4}">
      <dgm:prSet phldrT="[Text]" custT="1"/>
      <dgm:spPr/>
      <dgm:t>
        <a:bodyPr/>
        <a:lstStyle/>
        <a:p>
          <a:r>
            <a:rPr lang="en-US" sz="1200" dirty="0"/>
            <a:t>Director, Human Resources</a:t>
          </a:r>
        </a:p>
      </dgm:t>
    </dgm:pt>
    <dgm:pt modelId="{A225B1B9-FCDA-4DB2-8564-3FE6AFBC55FA}" type="sibTrans" cxnId="{85FB01ED-BCBE-4F4F-AD4B-D4D5F80584C9}">
      <dgm:prSet/>
      <dgm:spPr/>
      <dgm:t>
        <a:bodyPr/>
        <a:lstStyle/>
        <a:p>
          <a:endParaRPr lang="en-US"/>
        </a:p>
      </dgm:t>
    </dgm:pt>
    <dgm:pt modelId="{207FAD73-9D03-4D20-AFF4-4589079E5FC2}" type="parTrans" cxnId="{85FB01ED-BCBE-4F4F-AD4B-D4D5F80584C9}">
      <dgm:prSet/>
      <dgm:spPr/>
      <dgm:t>
        <a:bodyPr/>
        <a:lstStyle/>
        <a:p>
          <a:endParaRPr lang="en-US"/>
        </a:p>
      </dgm:t>
    </dgm:pt>
    <dgm:pt modelId="{D4D17FEE-7FB7-45D0-9539-8A4FB4F42F68}" type="pres">
      <dgm:prSet presAssocID="{9C6A5FE2-1559-47CF-916D-980D8B80BC6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C9C4B8C-95ED-422F-9775-2FA2851735F8}" type="pres">
      <dgm:prSet presAssocID="{063B5719-CAEC-4239-A409-42A437C154D9}" presName="hierRoot1" presStyleCnt="0">
        <dgm:presLayoutVars>
          <dgm:hierBranch val="init"/>
        </dgm:presLayoutVars>
      </dgm:prSet>
      <dgm:spPr/>
    </dgm:pt>
    <dgm:pt modelId="{51E827C0-6947-4577-B4F2-113D2BD1C4AB}" type="pres">
      <dgm:prSet presAssocID="{063B5719-CAEC-4239-A409-42A437C154D9}" presName="rootComposite1" presStyleCnt="0"/>
      <dgm:spPr/>
    </dgm:pt>
    <dgm:pt modelId="{863B83A6-A364-4163-9239-9DF193FA73AA}" type="pres">
      <dgm:prSet presAssocID="{063B5719-CAEC-4239-A409-42A437C154D9}" presName="rootText1" presStyleLbl="node0" presStyleIdx="0" presStyleCnt="1" custScaleX="29112" custScaleY="12321">
        <dgm:presLayoutVars>
          <dgm:chPref val="3"/>
        </dgm:presLayoutVars>
      </dgm:prSet>
      <dgm:spPr/>
    </dgm:pt>
    <dgm:pt modelId="{CDD7801B-083E-47C9-9E67-14A6488271E3}" type="pres">
      <dgm:prSet presAssocID="{063B5719-CAEC-4239-A409-42A437C154D9}" presName="rootConnector1" presStyleLbl="node1" presStyleIdx="0" presStyleCnt="0"/>
      <dgm:spPr/>
    </dgm:pt>
    <dgm:pt modelId="{6D628AAA-84DD-4AA3-A318-A2863CDC9DC8}" type="pres">
      <dgm:prSet presAssocID="{063B5719-CAEC-4239-A409-42A437C154D9}" presName="hierChild2" presStyleCnt="0"/>
      <dgm:spPr/>
    </dgm:pt>
    <dgm:pt modelId="{D64F1A82-7474-4088-965A-36BDB432B50A}" type="pres">
      <dgm:prSet presAssocID="{207FAD73-9D03-4D20-AFF4-4589079E5FC2}" presName="Name37" presStyleLbl="parChTrans1D2" presStyleIdx="0" presStyleCnt="2"/>
      <dgm:spPr/>
    </dgm:pt>
    <dgm:pt modelId="{F0020F93-B936-4169-BE51-11F998AB8BC5}" type="pres">
      <dgm:prSet presAssocID="{4EDB6DF6-CEEE-405D-9A16-823EA76850F4}" presName="hierRoot2" presStyleCnt="0">
        <dgm:presLayoutVars>
          <dgm:hierBranch val="init"/>
        </dgm:presLayoutVars>
      </dgm:prSet>
      <dgm:spPr/>
    </dgm:pt>
    <dgm:pt modelId="{63F696D8-53D6-4F7A-AF04-6F29C3DCB92C}" type="pres">
      <dgm:prSet presAssocID="{4EDB6DF6-CEEE-405D-9A16-823EA76850F4}" presName="rootComposite" presStyleCnt="0"/>
      <dgm:spPr/>
    </dgm:pt>
    <dgm:pt modelId="{0F4470B4-74F5-44F2-BF5C-5837219A8F5E}" type="pres">
      <dgm:prSet presAssocID="{4EDB6DF6-CEEE-405D-9A16-823EA76850F4}" presName="rootText" presStyleLbl="node2" presStyleIdx="0" presStyleCnt="2" custScaleX="34600" custScaleY="9777">
        <dgm:presLayoutVars>
          <dgm:chPref val="3"/>
        </dgm:presLayoutVars>
      </dgm:prSet>
      <dgm:spPr/>
    </dgm:pt>
    <dgm:pt modelId="{DDE7AF16-F83C-4B73-97B2-A6FF3D849D6D}" type="pres">
      <dgm:prSet presAssocID="{4EDB6DF6-CEEE-405D-9A16-823EA76850F4}" presName="rootConnector" presStyleLbl="node2" presStyleIdx="0" presStyleCnt="2"/>
      <dgm:spPr/>
    </dgm:pt>
    <dgm:pt modelId="{D65E1503-E897-4B82-AA44-DD98EFD5A716}" type="pres">
      <dgm:prSet presAssocID="{4EDB6DF6-CEEE-405D-9A16-823EA76850F4}" presName="hierChild4" presStyleCnt="0"/>
      <dgm:spPr/>
    </dgm:pt>
    <dgm:pt modelId="{94680BA0-8A27-4D3D-87B9-70F747299080}" type="pres">
      <dgm:prSet presAssocID="{4EDB6DF6-CEEE-405D-9A16-823EA76850F4}" presName="hierChild5" presStyleCnt="0"/>
      <dgm:spPr/>
    </dgm:pt>
    <dgm:pt modelId="{CFCACC48-9BF1-4992-B0B8-577B95570042}" type="pres">
      <dgm:prSet presAssocID="{7DAA9246-4136-4BC1-BB45-CF17C2442D81}" presName="Name37" presStyleLbl="parChTrans1D2" presStyleIdx="1" presStyleCnt="2"/>
      <dgm:spPr/>
    </dgm:pt>
    <dgm:pt modelId="{DBDE965E-590A-4429-BEC0-5A611406F0E8}" type="pres">
      <dgm:prSet presAssocID="{589846FF-AA77-4F4C-9743-C560F8F232AF}" presName="hierRoot2" presStyleCnt="0">
        <dgm:presLayoutVars>
          <dgm:hierBranch val="init"/>
        </dgm:presLayoutVars>
      </dgm:prSet>
      <dgm:spPr/>
    </dgm:pt>
    <dgm:pt modelId="{B3EFDE10-C9CF-4F78-9974-E97B95A4BC1D}" type="pres">
      <dgm:prSet presAssocID="{589846FF-AA77-4F4C-9743-C560F8F232AF}" presName="rootComposite" presStyleCnt="0"/>
      <dgm:spPr/>
    </dgm:pt>
    <dgm:pt modelId="{029EE0B9-D808-4D50-B714-DA27CA4CDB4C}" type="pres">
      <dgm:prSet presAssocID="{589846FF-AA77-4F4C-9743-C560F8F232AF}" presName="rootText" presStyleLbl="node2" presStyleIdx="1" presStyleCnt="2" custScaleX="31642" custScaleY="9777">
        <dgm:presLayoutVars>
          <dgm:chPref val="3"/>
        </dgm:presLayoutVars>
      </dgm:prSet>
      <dgm:spPr/>
    </dgm:pt>
    <dgm:pt modelId="{4F981702-20B9-497C-A1EA-D7CACF1551C7}" type="pres">
      <dgm:prSet presAssocID="{589846FF-AA77-4F4C-9743-C560F8F232AF}" presName="rootConnector" presStyleLbl="node2" presStyleIdx="1" presStyleCnt="2"/>
      <dgm:spPr/>
    </dgm:pt>
    <dgm:pt modelId="{C468DAED-E21C-4027-AB82-10C690DEDD54}" type="pres">
      <dgm:prSet presAssocID="{589846FF-AA77-4F4C-9743-C560F8F232AF}" presName="hierChild4" presStyleCnt="0"/>
      <dgm:spPr/>
    </dgm:pt>
    <dgm:pt modelId="{365AD045-09E0-4160-B609-C6A5AF5109D8}" type="pres">
      <dgm:prSet presAssocID="{589846FF-AA77-4F4C-9743-C560F8F232AF}" presName="hierChild5" presStyleCnt="0"/>
      <dgm:spPr/>
    </dgm:pt>
    <dgm:pt modelId="{6705B099-0E2B-43A9-B39B-6B4A49C8CD70}" type="pres">
      <dgm:prSet presAssocID="{063B5719-CAEC-4239-A409-42A437C154D9}" presName="hierChild3" presStyleCnt="0"/>
      <dgm:spPr/>
    </dgm:pt>
  </dgm:ptLst>
  <dgm:cxnLst>
    <dgm:cxn modelId="{CA407D2D-7EFD-458D-925A-BFACCADA4070}" type="presOf" srcId="{4EDB6DF6-CEEE-405D-9A16-823EA76850F4}" destId="{0F4470B4-74F5-44F2-BF5C-5837219A8F5E}" srcOrd="0" destOrd="0" presId="urn:microsoft.com/office/officeart/2005/8/layout/orgChart1"/>
    <dgm:cxn modelId="{AC3FCE30-3C01-4F1A-9492-1826CAD90A9F}" type="presOf" srcId="{9C6A5FE2-1559-47CF-916D-980D8B80BC64}" destId="{D4D17FEE-7FB7-45D0-9539-8A4FB4F42F68}" srcOrd="0" destOrd="0" presId="urn:microsoft.com/office/officeart/2005/8/layout/orgChart1"/>
    <dgm:cxn modelId="{48CD7F46-6704-4EC3-8A62-8D8F3D684752}" type="presOf" srcId="{063B5719-CAEC-4239-A409-42A437C154D9}" destId="{CDD7801B-083E-47C9-9E67-14A6488271E3}" srcOrd="1" destOrd="0" presId="urn:microsoft.com/office/officeart/2005/8/layout/orgChart1"/>
    <dgm:cxn modelId="{CEAEEE47-0B2A-41E8-B7B3-9E269235E41F}" type="presOf" srcId="{589846FF-AA77-4F4C-9743-C560F8F232AF}" destId="{029EE0B9-D808-4D50-B714-DA27CA4CDB4C}" srcOrd="0" destOrd="0" presId="urn:microsoft.com/office/officeart/2005/8/layout/orgChart1"/>
    <dgm:cxn modelId="{A9719648-07E3-455D-8BA8-CFDB00EB33AC}" type="presOf" srcId="{589846FF-AA77-4F4C-9743-C560F8F232AF}" destId="{4F981702-20B9-497C-A1EA-D7CACF1551C7}" srcOrd="1" destOrd="0" presId="urn:microsoft.com/office/officeart/2005/8/layout/orgChart1"/>
    <dgm:cxn modelId="{E8C60C4F-43C2-4497-ACB4-71FAB678EE53}" type="presOf" srcId="{207FAD73-9D03-4D20-AFF4-4589079E5FC2}" destId="{D64F1A82-7474-4088-965A-36BDB432B50A}" srcOrd="0" destOrd="0" presId="urn:microsoft.com/office/officeart/2005/8/layout/orgChart1"/>
    <dgm:cxn modelId="{DAB731A4-6A4E-486E-AEB6-8E392FDD1B17}" type="presOf" srcId="{063B5719-CAEC-4239-A409-42A437C154D9}" destId="{863B83A6-A364-4163-9239-9DF193FA73AA}" srcOrd="0" destOrd="0" presId="urn:microsoft.com/office/officeart/2005/8/layout/orgChart1"/>
    <dgm:cxn modelId="{645072BA-EC0F-43DA-AB2E-A03335648728}" srcId="{063B5719-CAEC-4239-A409-42A437C154D9}" destId="{589846FF-AA77-4F4C-9743-C560F8F232AF}" srcOrd="1" destOrd="0" parTransId="{7DAA9246-4136-4BC1-BB45-CF17C2442D81}" sibTransId="{C2F9D0DC-968E-450C-8BC3-6D226CBD13BB}"/>
    <dgm:cxn modelId="{E23FEDBD-16B3-4083-BB94-BC251DFDB895}" type="presOf" srcId="{4EDB6DF6-CEEE-405D-9A16-823EA76850F4}" destId="{DDE7AF16-F83C-4B73-97B2-A6FF3D849D6D}" srcOrd="1" destOrd="0" presId="urn:microsoft.com/office/officeart/2005/8/layout/orgChart1"/>
    <dgm:cxn modelId="{4905C1DB-7666-44D5-A911-E52B98ABAE2B}" type="presOf" srcId="{7DAA9246-4136-4BC1-BB45-CF17C2442D81}" destId="{CFCACC48-9BF1-4992-B0B8-577B95570042}" srcOrd="0" destOrd="0" presId="urn:microsoft.com/office/officeart/2005/8/layout/orgChart1"/>
    <dgm:cxn modelId="{85FB01ED-BCBE-4F4F-AD4B-D4D5F80584C9}" srcId="{063B5719-CAEC-4239-A409-42A437C154D9}" destId="{4EDB6DF6-CEEE-405D-9A16-823EA76850F4}" srcOrd="0" destOrd="0" parTransId="{207FAD73-9D03-4D20-AFF4-4589079E5FC2}" sibTransId="{A225B1B9-FCDA-4DB2-8564-3FE6AFBC55FA}"/>
    <dgm:cxn modelId="{CE9750F9-C6A6-49B0-A322-C99347EFCED2}" srcId="{9C6A5FE2-1559-47CF-916D-980D8B80BC64}" destId="{063B5719-CAEC-4239-A409-42A437C154D9}" srcOrd="0" destOrd="0" parTransId="{E62939F3-6551-46AF-9575-2D5321E73DFB}" sibTransId="{255C5AD8-3A91-4E18-9F05-8E46B3EB2769}"/>
    <dgm:cxn modelId="{959950C3-DE1D-457E-84D3-906061ABADDF}" type="presParOf" srcId="{D4D17FEE-7FB7-45D0-9539-8A4FB4F42F68}" destId="{2C9C4B8C-95ED-422F-9775-2FA2851735F8}" srcOrd="0" destOrd="0" presId="urn:microsoft.com/office/officeart/2005/8/layout/orgChart1"/>
    <dgm:cxn modelId="{60D147AE-6AB0-4E6A-8E05-A809DEF0DFAF}" type="presParOf" srcId="{2C9C4B8C-95ED-422F-9775-2FA2851735F8}" destId="{51E827C0-6947-4577-B4F2-113D2BD1C4AB}" srcOrd="0" destOrd="0" presId="urn:microsoft.com/office/officeart/2005/8/layout/orgChart1"/>
    <dgm:cxn modelId="{BA585BAA-CD66-4846-8E06-C6BB396BAF30}" type="presParOf" srcId="{51E827C0-6947-4577-B4F2-113D2BD1C4AB}" destId="{863B83A6-A364-4163-9239-9DF193FA73AA}" srcOrd="0" destOrd="0" presId="urn:microsoft.com/office/officeart/2005/8/layout/orgChart1"/>
    <dgm:cxn modelId="{A42C0BB6-442A-401C-9FAE-6E032218779F}" type="presParOf" srcId="{51E827C0-6947-4577-B4F2-113D2BD1C4AB}" destId="{CDD7801B-083E-47C9-9E67-14A6488271E3}" srcOrd="1" destOrd="0" presId="urn:microsoft.com/office/officeart/2005/8/layout/orgChart1"/>
    <dgm:cxn modelId="{8510E073-3DC4-4FD4-84C7-0BFA69E65459}" type="presParOf" srcId="{2C9C4B8C-95ED-422F-9775-2FA2851735F8}" destId="{6D628AAA-84DD-4AA3-A318-A2863CDC9DC8}" srcOrd="1" destOrd="0" presId="urn:microsoft.com/office/officeart/2005/8/layout/orgChart1"/>
    <dgm:cxn modelId="{38A36DE6-1044-43A6-87D3-9EB5F3B71F43}" type="presParOf" srcId="{6D628AAA-84DD-4AA3-A318-A2863CDC9DC8}" destId="{D64F1A82-7474-4088-965A-36BDB432B50A}" srcOrd="0" destOrd="0" presId="urn:microsoft.com/office/officeart/2005/8/layout/orgChart1"/>
    <dgm:cxn modelId="{0DE186E8-3732-4E6C-81D4-42A5EF0834E4}" type="presParOf" srcId="{6D628AAA-84DD-4AA3-A318-A2863CDC9DC8}" destId="{F0020F93-B936-4169-BE51-11F998AB8BC5}" srcOrd="1" destOrd="0" presId="urn:microsoft.com/office/officeart/2005/8/layout/orgChart1"/>
    <dgm:cxn modelId="{A0B8416A-2B76-46CD-A28E-5E37729329DA}" type="presParOf" srcId="{F0020F93-B936-4169-BE51-11F998AB8BC5}" destId="{63F696D8-53D6-4F7A-AF04-6F29C3DCB92C}" srcOrd="0" destOrd="0" presId="urn:microsoft.com/office/officeart/2005/8/layout/orgChart1"/>
    <dgm:cxn modelId="{EA383561-0FBE-459B-AF8B-A9782E9B5CB4}" type="presParOf" srcId="{63F696D8-53D6-4F7A-AF04-6F29C3DCB92C}" destId="{0F4470B4-74F5-44F2-BF5C-5837219A8F5E}" srcOrd="0" destOrd="0" presId="urn:microsoft.com/office/officeart/2005/8/layout/orgChart1"/>
    <dgm:cxn modelId="{FEB013DB-FFD0-4357-95BE-D71F98FC2034}" type="presParOf" srcId="{63F696D8-53D6-4F7A-AF04-6F29C3DCB92C}" destId="{DDE7AF16-F83C-4B73-97B2-A6FF3D849D6D}" srcOrd="1" destOrd="0" presId="urn:microsoft.com/office/officeart/2005/8/layout/orgChart1"/>
    <dgm:cxn modelId="{2290C6BB-E88A-4E61-9D4E-CA9F99222D0F}" type="presParOf" srcId="{F0020F93-B936-4169-BE51-11F998AB8BC5}" destId="{D65E1503-E897-4B82-AA44-DD98EFD5A716}" srcOrd="1" destOrd="0" presId="urn:microsoft.com/office/officeart/2005/8/layout/orgChart1"/>
    <dgm:cxn modelId="{3FEAAF72-0091-4AB2-9E38-52050BFC8BE6}" type="presParOf" srcId="{F0020F93-B936-4169-BE51-11F998AB8BC5}" destId="{94680BA0-8A27-4D3D-87B9-70F747299080}" srcOrd="2" destOrd="0" presId="urn:microsoft.com/office/officeart/2005/8/layout/orgChart1"/>
    <dgm:cxn modelId="{1D879CD5-39C9-41BB-967F-26FD40553BCC}" type="presParOf" srcId="{6D628AAA-84DD-4AA3-A318-A2863CDC9DC8}" destId="{CFCACC48-9BF1-4992-B0B8-577B95570042}" srcOrd="2" destOrd="0" presId="urn:microsoft.com/office/officeart/2005/8/layout/orgChart1"/>
    <dgm:cxn modelId="{1562E002-0FA7-422C-AD01-FF95E58896CB}" type="presParOf" srcId="{6D628AAA-84DD-4AA3-A318-A2863CDC9DC8}" destId="{DBDE965E-590A-4429-BEC0-5A611406F0E8}" srcOrd="3" destOrd="0" presId="urn:microsoft.com/office/officeart/2005/8/layout/orgChart1"/>
    <dgm:cxn modelId="{E31A8417-B71B-4798-AC80-581DCCAE0186}" type="presParOf" srcId="{DBDE965E-590A-4429-BEC0-5A611406F0E8}" destId="{B3EFDE10-C9CF-4F78-9974-E97B95A4BC1D}" srcOrd="0" destOrd="0" presId="urn:microsoft.com/office/officeart/2005/8/layout/orgChart1"/>
    <dgm:cxn modelId="{DF0CB066-C732-4785-B224-F8D1D8452FCA}" type="presParOf" srcId="{B3EFDE10-C9CF-4F78-9974-E97B95A4BC1D}" destId="{029EE0B9-D808-4D50-B714-DA27CA4CDB4C}" srcOrd="0" destOrd="0" presId="urn:microsoft.com/office/officeart/2005/8/layout/orgChart1"/>
    <dgm:cxn modelId="{148D5468-F712-4095-B033-7DF0319A2141}" type="presParOf" srcId="{B3EFDE10-C9CF-4F78-9974-E97B95A4BC1D}" destId="{4F981702-20B9-497C-A1EA-D7CACF1551C7}" srcOrd="1" destOrd="0" presId="urn:microsoft.com/office/officeart/2005/8/layout/orgChart1"/>
    <dgm:cxn modelId="{3B8E7911-8405-438D-BA2F-29768F1AA506}" type="presParOf" srcId="{DBDE965E-590A-4429-BEC0-5A611406F0E8}" destId="{C468DAED-E21C-4027-AB82-10C690DEDD54}" srcOrd="1" destOrd="0" presId="urn:microsoft.com/office/officeart/2005/8/layout/orgChart1"/>
    <dgm:cxn modelId="{69309650-AB05-4A23-8FD3-D897640984AB}" type="presParOf" srcId="{DBDE965E-590A-4429-BEC0-5A611406F0E8}" destId="{365AD045-09E0-4160-B609-C6A5AF5109D8}" srcOrd="2" destOrd="0" presId="urn:microsoft.com/office/officeart/2005/8/layout/orgChart1"/>
    <dgm:cxn modelId="{EFF2EDEC-2CD1-459E-B121-2EE4A10F7F2C}" type="presParOf" srcId="{2C9C4B8C-95ED-422F-9775-2FA2851735F8}" destId="{6705B099-0E2B-43A9-B39B-6B4A49C8CD7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20D54E0-D630-483D-ACCD-8F8485C28124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7C244D3-7E8D-47D0-8B52-794379091219}">
      <dgm:prSet phldrT="[Text]"/>
      <dgm:spPr/>
      <dgm:t>
        <a:bodyPr/>
        <a:lstStyle/>
        <a:p>
          <a:r>
            <a:rPr lang="en-US" dirty="0"/>
            <a:t>Executive Director, Development and Alumni Relations</a:t>
          </a:r>
        </a:p>
      </dgm:t>
    </dgm:pt>
    <dgm:pt modelId="{1FE69ACA-7344-4747-B123-2B2C06988006}" type="parTrans" cxnId="{68C524CD-D881-4096-9752-6AF4F48D2016}">
      <dgm:prSet/>
      <dgm:spPr/>
      <dgm:t>
        <a:bodyPr/>
        <a:lstStyle/>
        <a:p>
          <a:endParaRPr lang="en-US"/>
        </a:p>
      </dgm:t>
    </dgm:pt>
    <dgm:pt modelId="{1E7FDD1D-02E2-4009-8C95-76D2AEA6EA24}" type="sibTrans" cxnId="{68C524CD-D881-4096-9752-6AF4F48D2016}">
      <dgm:prSet/>
      <dgm:spPr/>
      <dgm:t>
        <a:bodyPr/>
        <a:lstStyle/>
        <a:p>
          <a:endParaRPr lang="en-US"/>
        </a:p>
      </dgm:t>
    </dgm:pt>
    <dgm:pt modelId="{39173D59-DE06-4676-A36F-49D511A66780}">
      <dgm:prSet phldrT="[Text]"/>
      <dgm:spPr/>
      <dgm:t>
        <a:bodyPr/>
        <a:lstStyle/>
        <a:p>
          <a:r>
            <a:rPr lang="en-US" dirty="0"/>
            <a:t>Foundation Accountant/Office Manager</a:t>
          </a:r>
        </a:p>
      </dgm:t>
    </dgm:pt>
    <dgm:pt modelId="{D0CA1B47-44C7-4072-8549-3C62A41797B4}" type="parTrans" cxnId="{C0ABAFC1-FE10-45F5-90BD-53A5D8CE6698}">
      <dgm:prSet/>
      <dgm:spPr/>
      <dgm:t>
        <a:bodyPr/>
        <a:lstStyle/>
        <a:p>
          <a:endParaRPr lang="en-US"/>
        </a:p>
      </dgm:t>
    </dgm:pt>
    <dgm:pt modelId="{C69DE206-5D36-4848-8ED1-FFB48D39162E}" type="sibTrans" cxnId="{C0ABAFC1-FE10-45F5-90BD-53A5D8CE6698}">
      <dgm:prSet/>
      <dgm:spPr/>
      <dgm:t>
        <a:bodyPr/>
        <a:lstStyle/>
        <a:p>
          <a:endParaRPr lang="en-US"/>
        </a:p>
      </dgm:t>
    </dgm:pt>
    <dgm:pt modelId="{C346371F-6625-4AE6-BCFA-FC6D834AF31C}">
      <dgm:prSet phldrT="[Text]"/>
      <dgm:spPr/>
      <dgm:t>
        <a:bodyPr/>
        <a:lstStyle/>
        <a:p>
          <a:r>
            <a:rPr lang="en-US" dirty="0"/>
            <a:t>Director, </a:t>
          </a:r>
        </a:p>
        <a:p>
          <a:r>
            <a:rPr lang="en-US" dirty="0"/>
            <a:t>Development</a:t>
          </a:r>
        </a:p>
      </dgm:t>
    </dgm:pt>
    <dgm:pt modelId="{26E6F66B-00D8-41AD-87E9-C7FEEED2E1F8}" type="parTrans" cxnId="{E4710343-AB5E-4E9B-9B1C-7A95CB0E3FE7}">
      <dgm:prSet/>
      <dgm:spPr/>
      <dgm:t>
        <a:bodyPr/>
        <a:lstStyle/>
        <a:p>
          <a:endParaRPr lang="en-US"/>
        </a:p>
      </dgm:t>
    </dgm:pt>
    <dgm:pt modelId="{BFA1A1C9-F9A5-4DC6-AF4F-716038BB25D5}" type="sibTrans" cxnId="{E4710343-AB5E-4E9B-9B1C-7A95CB0E3FE7}">
      <dgm:prSet/>
      <dgm:spPr/>
      <dgm:t>
        <a:bodyPr/>
        <a:lstStyle/>
        <a:p>
          <a:endParaRPr lang="en-US"/>
        </a:p>
      </dgm:t>
    </dgm:pt>
    <dgm:pt modelId="{67934B0B-D7FD-4A1A-BAC9-03E615C049A9}">
      <dgm:prSet/>
      <dgm:spPr/>
      <dgm:t>
        <a:bodyPr/>
        <a:lstStyle/>
        <a:p>
          <a:r>
            <a:rPr lang="en-US" dirty="0"/>
            <a:t>Director, Communications and Information Systems</a:t>
          </a:r>
        </a:p>
      </dgm:t>
    </dgm:pt>
    <dgm:pt modelId="{F4910A6E-4F63-46BA-8A72-AEB28EDDC328}" type="parTrans" cxnId="{693ACC5C-1766-47AA-975E-19F19F69465F}">
      <dgm:prSet/>
      <dgm:spPr/>
      <dgm:t>
        <a:bodyPr/>
        <a:lstStyle/>
        <a:p>
          <a:endParaRPr lang="en-US"/>
        </a:p>
      </dgm:t>
    </dgm:pt>
    <dgm:pt modelId="{F4C76D7C-891E-4CFC-8454-B3D6B5D4609C}" type="sibTrans" cxnId="{693ACC5C-1766-47AA-975E-19F19F69465F}">
      <dgm:prSet/>
      <dgm:spPr/>
      <dgm:t>
        <a:bodyPr/>
        <a:lstStyle/>
        <a:p>
          <a:endParaRPr lang="en-US"/>
        </a:p>
      </dgm:t>
    </dgm:pt>
    <dgm:pt modelId="{BC981A93-5BF1-4E37-A2EC-9DEE25845530}">
      <dgm:prSet/>
      <dgm:spPr/>
      <dgm:t>
        <a:bodyPr/>
        <a:lstStyle/>
        <a:p>
          <a:r>
            <a:rPr lang="en-US" dirty="0"/>
            <a:t>Director, Alumni  Relations and Donor Engagement</a:t>
          </a:r>
        </a:p>
      </dgm:t>
    </dgm:pt>
    <dgm:pt modelId="{EAB60D62-E0D3-40EF-BB1E-A91F49CDB7EF}" type="parTrans" cxnId="{1E2FB8A8-B068-4F0D-AB0F-E219C6A86794}">
      <dgm:prSet/>
      <dgm:spPr/>
      <dgm:t>
        <a:bodyPr/>
        <a:lstStyle/>
        <a:p>
          <a:endParaRPr lang="en-US"/>
        </a:p>
      </dgm:t>
    </dgm:pt>
    <dgm:pt modelId="{14078701-8BC1-4756-BBD8-7E4504806D21}" type="sibTrans" cxnId="{1E2FB8A8-B068-4F0D-AB0F-E219C6A86794}">
      <dgm:prSet/>
      <dgm:spPr/>
      <dgm:t>
        <a:bodyPr/>
        <a:lstStyle/>
        <a:p>
          <a:endParaRPr lang="en-US"/>
        </a:p>
      </dgm:t>
    </dgm:pt>
    <dgm:pt modelId="{FB8BA76B-C02B-45FB-BBEE-E31374404389}">
      <dgm:prSet/>
      <dgm:spPr/>
      <dgm:t>
        <a:bodyPr/>
        <a:lstStyle/>
        <a:p>
          <a:r>
            <a:rPr lang="en-US" dirty="0"/>
            <a:t>Director, Career Services</a:t>
          </a:r>
        </a:p>
      </dgm:t>
    </dgm:pt>
    <dgm:pt modelId="{32895488-E5FB-4BFA-9698-3D27F00AB743}" type="parTrans" cxnId="{84E645AC-6343-47E0-A699-3DE30D71FD2E}">
      <dgm:prSet/>
      <dgm:spPr/>
      <dgm:t>
        <a:bodyPr/>
        <a:lstStyle/>
        <a:p>
          <a:endParaRPr lang="en-US"/>
        </a:p>
      </dgm:t>
    </dgm:pt>
    <dgm:pt modelId="{F274434D-A17D-4ADC-8A62-7DD5C486C7AE}" type="sibTrans" cxnId="{84E645AC-6343-47E0-A699-3DE30D71FD2E}">
      <dgm:prSet/>
      <dgm:spPr/>
      <dgm:t>
        <a:bodyPr/>
        <a:lstStyle/>
        <a:p>
          <a:endParaRPr lang="en-US"/>
        </a:p>
      </dgm:t>
    </dgm:pt>
    <dgm:pt modelId="{9D111F6F-E2F4-4659-AFAC-177DE08E0BCD}" type="pres">
      <dgm:prSet presAssocID="{820D54E0-D630-483D-ACCD-8F8485C2812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7575D65-1765-497D-A403-D15E350A1B2D}" type="pres">
      <dgm:prSet presAssocID="{D7C244D3-7E8D-47D0-8B52-794379091219}" presName="hierRoot1" presStyleCnt="0">
        <dgm:presLayoutVars>
          <dgm:hierBranch val="init"/>
        </dgm:presLayoutVars>
      </dgm:prSet>
      <dgm:spPr/>
    </dgm:pt>
    <dgm:pt modelId="{BC81D45B-B439-4A1B-A34B-FC407B65AC71}" type="pres">
      <dgm:prSet presAssocID="{D7C244D3-7E8D-47D0-8B52-794379091219}" presName="rootComposite1" presStyleCnt="0"/>
      <dgm:spPr/>
    </dgm:pt>
    <dgm:pt modelId="{651DE795-24AF-4DB9-A70D-C50EF1F4BE27}" type="pres">
      <dgm:prSet presAssocID="{D7C244D3-7E8D-47D0-8B52-794379091219}" presName="rootText1" presStyleLbl="node0" presStyleIdx="0" presStyleCnt="1" custScaleY="67955" custLinFactNeighborX="-5265" custLinFactNeighborY="-7741">
        <dgm:presLayoutVars>
          <dgm:chPref val="3"/>
        </dgm:presLayoutVars>
      </dgm:prSet>
      <dgm:spPr/>
    </dgm:pt>
    <dgm:pt modelId="{919511C9-7CA5-4C64-B91C-3C0036AA2221}" type="pres">
      <dgm:prSet presAssocID="{D7C244D3-7E8D-47D0-8B52-794379091219}" presName="rootConnector1" presStyleLbl="node1" presStyleIdx="0" presStyleCnt="0"/>
      <dgm:spPr/>
    </dgm:pt>
    <dgm:pt modelId="{94C16623-8D56-47BA-8AD7-9CF2B10BF556}" type="pres">
      <dgm:prSet presAssocID="{D7C244D3-7E8D-47D0-8B52-794379091219}" presName="hierChild2" presStyleCnt="0"/>
      <dgm:spPr/>
    </dgm:pt>
    <dgm:pt modelId="{0A3A849E-855B-4B34-AF41-7DDE5F7FC594}" type="pres">
      <dgm:prSet presAssocID="{D0CA1B47-44C7-4072-8549-3C62A41797B4}" presName="Name37" presStyleLbl="parChTrans1D2" presStyleIdx="0" presStyleCnt="5"/>
      <dgm:spPr/>
    </dgm:pt>
    <dgm:pt modelId="{9CE36FC6-77FE-4C2F-8B9F-25F09524A759}" type="pres">
      <dgm:prSet presAssocID="{39173D59-DE06-4676-A36F-49D511A66780}" presName="hierRoot2" presStyleCnt="0">
        <dgm:presLayoutVars>
          <dgm:hierBranch val="init"/>
        </dgm:presLayoutVars>
      </dgm:prSet>
      <dgm:spPr/>
    </dgm:pt>
    <dgm:pt modelId="{6BF5EB4F-8571-458C-9DB0-4E2B6B540166}" type="pres">
      <dgm:prSet presAssocID="{39173D59-DE06-4676-A36F-49D511A66780}" presName="rootComposite" presStyleCnt="0"/>
      <dgm:spPr/>
    </dgm:pt>
    <dgm:pt modelId="{BB9675CB-5CB5-4576-887C-DC8FF20E73C7}" type="pres">
      <dgm:prSet presAssocID="{39173D59-DE06-4676-A36F-49D511A66780}" presName="rootText" presStyleLbl="node2" presStyleIdx="0" presStyleCnt="5">
        <dgm:presLayoutVars>
          <dgm:chPref val="3"/>
        </dgm:presLayoutVars>
      </dgm:prSet>
      <dgm:spPr/>
    </dgm:pt>
    <dgm:pt modelId="{48BF30FF-CEA7-4B06-9C6C-6E70060CF12B}" type="pres">
      <dgm:prSet presAssocID="{39173D59-DE06-4676-A36F-49D511A66780}" presName="rootConnector" presStyleLbl="node2" presStyleIdx="0" presStyleCnt="5"/>
      <dgm:spPr/>
    </dgm:pt>
    <dgm:pt modelId="{CAC9C764-9210-4344-985A-FFEB15351C4C}" type="pres">
      <dgm:prSet presAssocID="{39173D59-DE06-4676-A36F-49D511A66780}" presName="hierChild4" presStyleCnt="0"/>
      <dgm:spPr/>
    </dgm:pt>
    <dgm:pt modelId="{BE917C0F-ED06-4710-8989-9D267CC03EE2}" type="pres">
      <dgm:prSet presAssocID="{39173D59-DE06-4676-A36F-49D511A66780}" presName="hierChild5" presStyleCnt="0"/>
      <dgm:spPr/>
    </dgm:pt>
    <dgm:pt modelId="{042BFC07-28CB-4B46-B399-4014603F403F}" type="pres">
      <dgm:prSet presAssocID="{26E6F66B-00D8-41AD-87E9-C7FEEED2E1F8}" presName="Name37" presStyleLbl="parChTrans1D2" presStyleIdx="1" presStyleCnt="5"/>
      <dgm:spPr/>
    </dgm:pt>
    <dgm:pt modelId="{0D474C19-1EC8-4A2A-88BC-D43F876F10D6}" type="pres">
      <dgm:prSet presAssocID="{C346371F-6625-4AE6-BCFA-FC6D834AF31C}" presName="hierRoot2" presStyleCnt="0">
        <dgm:presLayoutVars>
          <dgm:hierBranch val="init"/>
        </dgm:presLayoutVars>
      </dgm:prSet>
      <dgm:spPr/>
    </dgm:pt>
    <dgm:pt modelId="{3C8971E8-E9E0-4887-9960-1980CC542022}" type="pres">
      <dgm:prSet presAssocID="{C346371F-6625-4AE6-BCFA-FC6D834AF31C}" presName="rootComposite" presStyleCnt="0"/>
      <dgm:spPr/>
    </dgm:pt>
    <dgm:pt modelId="{3ECB5B24-0B26-4C0A-B38D-79D4F857D280}" type="pres">
      <dgm:prSet presAssocID="{C346371F-6625-4AE6-BCFA-FC6D834AF31C}" presName="rootText" presStyleLbl="node2" presStyleIdx="1" presStyleCnt="5">
        <dgm:presLayoutVars>
          <dgm:chPref val="3"/>
        </dgm:presLayoutVars>
      </dgm:prSet>
      <dgm:spPr/>
    </dgm:pt>
    <dgm:pt modelId="{DD26989F-9626-473A-9BEA-09695217277E}" type="pres">
      <dgm:prSet presAssocID="{C346371F-6625-4AE6-BCFA-FC6D834AF31C}" presName="rootConnector" presStyleLbl="node2" presStyleIdx="1" presStyleCnt="5"/>
      <dgm:spPr/>
    </dgm:pt>
    <dgm:pt modelId="{116EC964-40D8-4C18-A1E3-ECBC8127CA97}" type="pres">
      <dgm:prSet presAssocID="{C346371F-6625-4AE6-BCFA-FC6D834AF31C}" presName="hierChild4" presStyleCnt="0"/>
      <dgm:spPr/>
    </dgm:pt>
    <dgm:pt modelId="{4C638D35-9D13-4AFA-B11E-F8ECC0D08151}" type="pres">
      <dgm:prSet presAssocID="{C346371F-6625-4AE6-BCFA-FC6D834AF31C}" presName="hierChild5" presStyleCnt="0"/>
      <dgm:spPr/>
    </dgm:pt>
    <dgm:pt modelId="{AF71FC2C-BE65-424D-AEC5-79AE050B7E08}" type="pres">
      <dgm:prSet presAssocID="{F4910A6E-4F63-46BA-8A72-AEB28EDDC328}" presName="Name37" presStyleLbl="parChTrans1D2" presStyleIdx="2" presStyleCnt="5"/>
      <dgm:spPr/>
    </dgm:pt>
    <dgm:pt modelId="{9A0D84E7-86BC-4B98-B34D-0268033E8221}" type="pres">
      <dgm:prSet presAssocID="{67934B0B-D7FD-4A1A-BAC9-03E615C049A9}" presName="hierRoot2" presStyleCnt="0">
        <dgm:presLayoutVars>
          <dgm:hierBranch val="init"/>
        </dgm:presLayoutVars>
      </dgm:prSet>
      <dgm:spPr/>
    </dgm:pt>
    <dgm:pt modelId="{64E57C8D-B9A4-4E29-AB4D-2D47DA9AFD75}" type="pres">
      <dgm:prSet presAssocID="{67934B0B-D7FD-4A1A-BAC9-03E615C049A9}" presName="rootComposite" presStyleCnt="0"/>
      <dgm:spPr/>
    </dgm:pt>
    <dgm:pt modelId="{AAA74537-A8EB-49B8-A20C-B499D9CA4417}" type="pres">
      <dgm:prSet presAssocID="{67934B0B-D7FD-4A1A-BAC9-03E615C049A9}" presName="rootText" presStyleLbl="node2" presStyleIdx="2" presStyleCnt="5" custScaleX="112200">
        <dgm:presLayoutVars>
          <dgm:chPref val="3"/>
        </dgm:presLayoutVars>
      </dgm:prSet>
      <dgm:spPr/>
    </dgm:pt>
    <dgm:pt modelId="{96F7E864-E4FB-4A5F-8739-7C90EB11D067}" type="pres">
      <dgm:prSet presAssocID="{67934B0B-D7FD-4A1A-BAC9-03E615C049A9}" presName="rootConnector" presStyleLbl="node2" presStyleIdx="2" presStyleCnt="5"/>
      <dgm:spPr/>
    </dgm:pt>
    <dgm:pt modelId="{113533BA-E378-4C11-B0E8-48323165D601}" type="pres">
      <dgm:prSet presAssocID="{67934B0B-D7FD-4A1A-BAC9-03E615C049A9}" presName="hierChild4" presStyleCnt="0"/>
      <dgm:spPr/>
    </dgm:pt>
    <dgm:pt modelId="{2BA6E1C6-660C-418F-A97C-D8588D707D91}" type="pres">
      <dgm:prSet presAssocID="{67934B0B-D7FD-4A1A-BAC9-03E615C049A9}" presName="hierChild5" presStyleCnt="0"/>
      <dgm:spPr/>
    </dgm:pt>
    <dgm:pt modelId="{8D651DFE-3210-42C9-B1AF-343A357802B6}" type="pres">
      <dgm:prSet presAssocID="{EAB60D62-E0D3-40EF-BB1E-A91F49CDB7EF}" presName="Name37" presStyleLbl="parChTrans1D2" presStyleIdx="3" presStyleCnt="5"/>
      <dgm:spPr/>
    </dgm:pt>
    <dgm:pt modelId="{46DF1B87-72A4-4DAC-AFF1-C56940EDD994}" type="pres">
      <dgm:prSet presAssocID="{BC981A93-5BF1-4E37-A2EC-9DEE25845530}" presName="hierRoot2" presStyleCnt="0">
        <dgm:presLayoutVars>
          <dgm:hierBranch val="init"/>
        </dgm:presLayoutVars>
      </dgm:prSet>
      <dgm:spPr/>
    </dgm:pt>
    <dgm:pt modelId="{13336DD7-2D62-45A3-A2C6-1BD8A9AD0B8B}" type="pres">
      <dgm:prSet presAssocID="{BC981A93-5BF1-4E37-A2EC-9DEE25845530}" presName="rootComposite" presStyleCnt="0"/>
      <dgm:spPr/>
    </dgm:pt>
    <dgm:pt modelId="{4F955F4D-74E6-4205-AAB3-A77822B4E460}" type="pres">
      <dgm:prSet presAssocID="{BC981A93-5BF1-4E37-A2EC-9DEE25845530}" presName="rootText" presStyleLbl="node2" presStyleIdx="3" presStyleCnt="5">
        <dgm:presLayoutVars>
          <dgm:chPref val="3"/>
        </dgm:presLayoutVars>
      </dgm:prSet>
      <dgm:spPr/>
    </dgm:pt>
    <dgm:pt modelId="{F6033148-FE5B-4F74-B44A-B9BF3EB66B5D}" type="pres">
      <dgm:prSet presAssocID="{BC981A93-5BF1-4E37-A2EC-9DEE25845530}" presName="rootConnector" presStyleLbl="node2" presStyleIdx="3" presStyleCnt="5"/>
      <dgm:spPr/>
    </dgm:pt>
    <dgm:pt modelId="{B82959DA-6C10-4D49-9459-2F0F5CED7C22}" type="pres">
      <dgm:prSet presAssocID="{BC981A93-5BF1-4E37-A2EC-9DEE25845530}" presName="hierChild4" presStyleCnt="0"/>
      <dgm:spPr/>
    </dgm:pt>
    <dgm:pt modelId="{1B48BED6-068F-4BD6-8602-91EA2C922D86}" type="pres">
      <dgm:prSet presAssocID="{BC981A93-5BF1-4E37-A2EC-9DEE25845530}" presName="hierChild5" presStyleCnt="0"/>
      <dgm:spPr/>
    </dgm:pt>
    <dgm:pt modelId="{3558502D-399B-4397-A573-21CCBF8B8C83}" type="pres">
      <dgm:prSet presAssocID="{32895488-E5FB-4BFA-9698-3D27F00AB743}" presName="Name37" presStyleLbl="parChTrans1D2" presStyleIdx="4" presStyleCnt="5"/>
      <dgm:spPr/>
    </dgm:pt>
    <dgm:pt modelId="{1392A0A6-8B0F-4E75-9A36-CC538C5CA0D6}" type="pres">
      <dgm:prSet presAssocID="{FB8BA76B-C02B-45FB-BBEE-E31374404389}" presName="hierRoot2" presStyleCnt="0">
        <dgm:presLayoutVars>
          <dgm:hierBranch val="init"/>
        </dgm:presLayoutVars>
      </dgm:prSet>
      <dgm:spPr/>
    </dgm:pt>
    <dgm:pt modelId="{0DB5BDAC-1838-42CC-AA27-A7A56250F7A3}" type="pres">
      <dgm:prSet presAssocID="{FB8BA76B-C02B-45FB-BBEE-E31374404389}" presName="rootComposite" presStyleCnt="0"/>
      <dgm:spPr/>
    </dgm:pt>
    <dgm:pt modelId="{DEF9994A-0D3B-4CC7-AC58-35B151FB8C93}" type="pres">
      <dgm:prSet presAssocID="{FB8BA76B-C02B-45FB-BBEE-E31374404389}" presName="rootText" presStyleLbl="node2" presStyleIdx="4" presStyleCnt="5">
        <dgm:presLayoutVars>
          <dgm:chPref val="3"/>
        </dgm:presLayoutVars>
      </dgm:prSet>
      <dgm:spPr/>
    </dgm:pt>
    <dgm:pt modelId="{3C472858-DA64-4E0F-B76A-75F00E604446}" type="pres">
      <dgm:prSet presAssocID="{FB8BA76B-C02B-45FB-BBEE-E31374404389}" presName="rootConnector" presStyleLbl="node2" presStyleIdx="4" presStyleCnt="5"/>
      <dgm:spPr/>
    </dgm:pt>
    <dgm:pt modelId="{428C7EB9-652E-4632-A319-3938883D5982}" type="pres">
      <dgm:prSet presAssocID="{FB8BA76B-C02B-45FB-BBEE-E31374404389}" presName="hierChild4" presStyleCnt="0"/>
      <dgm:spPr/>
    </dgm:pt>
    <dgm:pt modelId="{9048FC9A-C212-44F1-A70F-51547E64051F}" type="pres">
      <dgm:prSet presAssocID="{FB8BA76B-C02B-45FB-BBEE-E31374404389}" presName="hierChild5" presStyleCnt="0"/>
      <dgm:spPr/>
    </dgm:pt>
    <dgm:pt modelId="{624C7BB9-AEBC-4052-91A5-ACA46F583E0E}" type="pres">
      <dgm:prSet presAssocID="{D7C244D3-7E8D-47D0-8B52-794379091219}" presName="hierChild3" presStyleCnt="0"/>
      <dgm:spPr/>
    </dgm:pt>
  </dgm:ptLst>
  <dgm:cxnLst>
    <dgm:cxn modelId="{A1EA4413-663E-466B-8807-185EAE2104C5}" type="presOf" srcId="{BC981A93-5BF1-4E37-A2EC-9DEE25845530}" destId="{4F955F4D-74E6-4205-AAB3-A77822B4E460}" srcOrd="0" destOrd="0" presId="urn:microsoft.com/office/officeart/2005/8/layout/orgChart1"/>
    <dgm:cxn modelId="{B06F9418-0D64-4217-B696-1F07049BABA2}" type="presOf" srcId="{D7C244D3-7E8D-47D0-8B52-794379091219}" destId="{919511C9-7CA5-4C64-B91C-3C0036AA2221}" srcOrd="1" destOrd="0" presId="urn:microsoft.com/office/officeart/2005/8/layout/orgChart1"/>
    <dgm:cxn modelId="{881F7F20-B08C-491E-83D5-4455B46667DF}" type="presOf" srcId="{EAB60D62-E0D3-40EF-BB1E-A91F49CDB7EF}" destId="{8D651DFE-3210-42C9-B1AF-343A357802B6}" srcOrd="0" destOrd="0" presId="urn:microsoft.com/office/officeart/2005/8/layout/orgChart1"/>
    <dgm:cxn modelId="{532E1325-76A7-4266-B0C0-859CE5FD0E1B}" type="presOf" srcId="{BC981A93-5BF1-4E37-A2EC-9DEE25845530}" destId="{F6033148-FE5B-4F74-B44A-B9BF3EB66B5D}" srcOrd="1" destOrd="0" presId="urn:microsoft.com/office/officeart/2005/8/layout/orgChart1"/>
    <dgm:cxn modelId="{693ACC5C-1766-47AA-975E-19F19F69465F}" srcId="{D7C244D3-7E8D-47D0-8B52-794379091219}" destId="{67934B0B-D7FD-4A1A-BAC9-03E615C049A9}" srcOrd="2" destOrd="0" parTransId="{F4910A6E-4F63-46BA-8A72-AEB28EDDC328}" sibTransId="{F4C76D7C-891E-4CFC-8454-B3D6B5D4609C}"/>
    <dgm:cxn modelId="{E4710343-AB5E-4E9B-9B1C-7A95CB0E3FE7}" srcId="{D7C244D3-7E8D-47D0-8B52-794379091219}" destId="{C346371F-6625-4AE6-BCFA-FC6D834AF31C}" srcOrd="1" destOrd="0" parTransId="{26E6F66B-00D8-41AD-87E9-C7FEEED2E1F8}" sibTransId="{BFA1A1C9-F9A5-4DC6-AF4F-716038BB25D5}"/>
    <dgm:cxn modelId="{4F071367-DBA7-432F-B3BC-22335760CC49}" type="presOf" srcId="{C346371F-6625-4AE6-BCFA-FC6D834AF31C}" destId="{3ECB5B24-0B26-4C0A-B38D-79D4F857D280}" srcOrd="0" destOrd="0" presId="urn:microsoft.com/office/officeart/2005/8/layout/orgChart1"/>
    <dgm:cxn modelId="{C4F72049-BC18-41F5-A138-1E2ACD07631A}" type="presOf" srcId="{67934B0B-D7FD-4A1A-BAC9-03E615C049A9}" destId="{AAA74537-A8EB-49B8-A20C-B499D9CA4417}" srcOrd="0" destOrd="0" presId="urn:microsoft.com/office/officeart/2005/8/layout/orgChart1"/>
    <dgm:cxn modelId="{FD7B676E-5C36-4234-B29A-FA7CB167FC4B}" type="presOf" srcId="{F4910A6E-4F63-46BA-8A72-AEB28EDDC328}" destId="{AF71FC2C-BE65-424D-AEC5-79AE050B7E08}" srcOrd="0" destOrd="0" presId="urn:microsoft.com/office/officeart/2005/8/layout/orgChart1"/>
    <dgm:cxn modelId="{64D13C72-C118-4056-B485-270ADFBD93E0}" type="presOf" srcId="{39173D59-DE06-4676-A36F-49D511A66780}" destId="{BB9675CB-5CB5-4576-887C-DC8FF20E73C7}" srcOrd="0" destOrd="0" presId="urn:microsoft.com/office/officeart/2005/8/layout/orgChart1"/>
    <dgm:cxn modelId="{A6884F7A-C53F-4079-BA8B-B497C79A1847}" type="presOf" srcId="{C346371F-6625-4AE6-BCFA-FC6D834AF31C}" destId="{DD26989F-9626-473A-9BEA-09695217277E}" srcOrd="1" destOrd="0" presId="urn:microsoft.com/office/officeart/2005/8/layout/orgChart1"/>
    <dgm:cxn modelId="{9E1F759B-EA4A-4625-9922-4F4EDB649FD6}" type="presOf" srcId="{67934B0B-D7FD-4A1A-BAC9-03E615C049A9}" destId="{96F7E864-E4FB-4A5F-8739-7C90EB11D067}" srcOrd="1" destOrd="0" presId="urn:microsoft.com/office/officeart/2005/8/layout/orgChart1"/>
    <dgm:cxn modelId="{82DAADA7-6C31-4192-BB33-AA40EF764031}" type="presOf" srcId="{D0CA1B47-44C7-4072-8549-3C62A41797B4}" destId="{0A3A849E-855B-4B34-AF41-7DDE5F7FC594}" srcOrd="0" destOrd="0" presId="urn:microsoft.com/office/officeart/2005/8/layout/orgChart1"/>
    <dgm:cxn modelId="{1E2FB8A8-B068-4F0D-AB0F-E219C6A86794}" srcId="{D7C244D3-7E8D-47D0-8B52-794379091219}" destId="{BC981A93-5BF1-4E37-A2EC-9DEE25845530}" srcOrd="3" destOrd="0" parTransId="{EAB60D62-E0D3-40EF-BB1E-A91F49CDB7EF}" sibTransId="{14078701-8BC1-4756-BBD8-7E4504806D21}"/>
    <dgm:cxn modelId="{402D71AB-4E30-4F34-A511-F0A14EBE6579}" type="presOf" srcId="{26E6F66B-00D8-41AD-87E9-C7FEEED2E1F8}" destId="{042BFC07-28CB-4B46-B399-4014603F403F}" srcOrd="0" destOrd="0" presId="urn:microsoft.com/office/officeart/2005/8/layout/orgChart1"/>
    <dgm:cxn modelId="{BDEB74AB-3398-4E8C-A2B5-66A1AE707E1D}" type="presOf" srcId="{FB8BA76B-C02B-45FB-BBEE-E31374404389}" destId="{DEF9994A-0D3B-4CC7-AC58-35B151FB8C93}" srcOrd="0" destOrd="0" presId="urn:microsoft.com/office/officeart/2005/8/layout/orgChart1"/>
    <dgm:cxn modelId="{84E645AC-6343-47E0-A699-3DE30D71FD2E}" srcId="{D7C244D3-7E8D-47D0-8B52-794379091219}" destId="{FB8BA76B-C02B-45FB-BBEE-E31374404389}" srcOrd="4" destOrd="0" parTransId="{32895488-E5FB-4BFA-9698-3D27F00AB743}" sibTransId="{F274434D-A17D-4ADC-8A62-7DD5C486C7AE}"/>
    <dgm:cxn modelId="{C0ABAFC1-FE10-45F5-90BD-53A5D8CE6698}" srcId="{D7C244D3-7E8D-47D0-8B52-794379091219}" destId="{39173D59-DE06-4676-A36F-49D511A66780}" srcOrd="0" destOrd="0" parTransId="{D0CA1B47-44C7-4072-8549-3C62A41797B4}" sibTransId="{C69DE206-5D36-4848-8ED1-FFB48D39162E}"/>
    <dgm:cxn modelId="{68C524CD-D881-4096-9752-6AF4F48D2016}" srcId="{820D54E0-D630-483D-ACCD-8F8485C28124}" destId="{D7C244D3-7E8D-47D0-8B52-794379091219}" srcOrd="0" destOrd="0" parTransId="{1FE69ACA-7344-4747-B123-2B2C06988006}" sibTransId="{1E7FDD1D-02E2-4009-8C95-76D2AEA6EA24}"/>
    <dgm:cxn modelId="{57145ED6-7D8A-48EE-A503-F276407C685E}" type="presOf" srcId="{39173D59-DE06-4676-A36F-49D511A66780}" destId="{48BF30FF-CEA7-4B06-9C6C-6E70060CF12B}" srcOrd="1" destOrd="0" presId="urn:microsoft.com/office/officeart/2005/8/layout/orgChart1"/>
    <dgm:cxn modelId="{2F767BD9-9066-450D-864A-BB722E97B3F0}" type="presOf" srcId="{820D54E0-D630-483D-ACCD-8F8485C28124}" destId="{9D111F6F-E2F4-4659-AFAC-177DE08E0BCD}" srcOrd="0" destOrd="0" presId="urn:microsoft.com/office/officeart/2005/8/layout/orgChart1"/>
    <dgm:cxn modelId="{A6709EF3-C972-4A5A-A60F-6DA9AA8B6EFB}" type="presOf" srcId="{FB8BA76B-C02B-45FB-BBEE-E31374404389}" destId="{3C472858-DA64-4E0F-B76A-75F00E604446}" srcOrd="1" destOrd="0" presId="urn:microsoft.com/office/officeart/2005/8/layout/orgChart1"/>
    <dgm:cxn modelId="{96195DF9-3135-48C8-A0D7-2694E6BD130D}" type="presOf" srcId="{D7C244D3-7E8D-47D0-8B52-794379091219}" destId="{651DE795-24AF-4DB9-A70D-C50EF1F4BE27}" srcOrd="0" destOrd="0" presId="urn:microsoft.com/office/officeart/2005/8/layout/orgChart1"/>
    <dgm:cxn modelId="{30B1C7FF-4236-4ECC-BAFE-4C4FF3CD5C0E}" type="presOf" srcId="{32895488-E5FB-4BFA-9698-3D27F00AB743}" destId="{3558502D-399B-4397-A573-21CCBF8B8C83}" srcOrd="0" destOrd="0" presId="urn:microsoft.com/office/officeart/2005/8/layout/orgChart1"/>
    <dgm:cxn modelId="{4FB9EF27-EE64-4429-A46F-31FBA8705606}" type="presParOf" srcId="{9D111F6F-E2F4-4659-AFAC-177DE08E0BCD}" destId="{17575D65-1765-497D-A403-D15E350A1B2D}" srcOrd="0" destOrd="0" presId="urn:microsoft.com/office/officeart/2005/8/layout/orgChart1"/>
    <dgm:cxn modelId="{17732440-48DC-469B-950A-141E6C509BD7}" type="presParOf" srcId="{17575D65-1765-497D-A403-D15E350A1B2D}" destId="{BC81D45B-B439-4A1B-A34B-FC407B65AC71}" srcOrd="0" destOrd="0" presId="urn:microsoft.com/office/officeart/2005/8/layout/orgChart1"/>
    <dgm:cxn modelId="{E48F2E7F-04B7-4E20-BCC4-28B0B8BFF39E}" type="presParOf" srcId="{BC81D45B-B439-4A1B-A34B-FC407B65AC71}" destId="{651DE795-24AF-4DB9-A70D-C50EF1F4BE27}" srcOrd="0" destOrd="0" presId="urn:microsoft.com/office/officeart/2005/8/layout/orgChart1"/>
    <dgm:cxn modelId="{AADAD12B-D600-4459-9026-5C8206C2A3D1}" type="presParOf" srcId="{BC81D45B-B439-4A1B-A34B-FC407B65AC71}" destId="{919511C9-7CA5-4C64-B91C-3C0036AA2221}" srcOrd="1" destOrd="0" presId="urn:microsoft.com/office/officeart/2005/8/layout/orgChart1"/>
    <dgm:cxn modelId="{794124C4-C40E-4AF5-8716-73791291DA74}" type="presParOf" srcId="{17575D65-1765-497D-A403-D15E350A1B2D}" destId="{94C16623-8D56-47BA-8AD7-9CF2B10BF556}" srcOrd="1" destOrd="0" presId="urn:microsoft.com/office/officeart/2005/8/layout/orgChart1"/>
    <dgm:cxn modelId="{C87288DC-0F4C-44B5-9210-46C81C6E1FBD}" type="presParOf" srcId="{94C16623-8D56-47BA-8AD7-9CF2B10BF556}" destId="{0A3A849E-855B-4B34-AF41-7DDE5F7FC594}" srcOrd="0" destOrd="0" presId="urn:microsoft.com/office/officeart/2005/8/layout/orgChart1"/>
    <dgm:cxn modelId="{B478BB37-C217-4602-B0A2-2C5487BAEE21}" type="presParOf" srcId="{94C16623-8D56-47BA-8AD7-9CF2B10BF556}" destId="{9CE36FC6-77FE-4C2F-8B9F-25F09524A759}" srcOrd="1" destOrd="0" presId="urn:microsoft.com/office/officeart/2005/8/layout/orgChart1"/>
    <dgm:cxn modelId="{59A9A2B9-6737-4EEA-B626-5864E573A6E2}" type="presParOf" srcId="{9CE36FC6-77FE-4C2F-8B9F-25F09524A759}" destId="{6BF5EB4F-8571-458C-9DB0-4E2B6B540166}" srcOrd="0" destOrd="0" presId="urn:microsoft.com/office/officeart/2005/8/layout/orgChart1"/>
    <dgm:cxn modelId="{89486626-AEE0-4E27-8DD1-4A6D8D7FE2F1}" type="presParOf" srcId="{6BF5EB4F-8571-458C-9DB0-4E2B6B540166}" destId="{BB9675CB-5CB5-4576-887C-DC8FF20E73C7}" srcOrd="0" destOrd="0" presId="urn:microsoft.com/office/officeart/2005/8/layout/orgChart1"/>
    <dgm:cxn modelId="{A4EF73FC-98FD-467A-8391-FECCCCC6E9EE}" type="presParOf" srcId="{6BF5EB4F-8571-458C-9DB0-4E2B6B540166}" destId="{48BF30FF-CEA7-4B06-9C6C-6E70060CF12B}" srcOrd="1" destOrd="0" presId="urn:microsoft.com/office/officeart/2005/8/layout/orgChart1"/>
    <dgm:cxn modelId="{07315631-06FA-4395-ABF8-06EF708280FA}" type="presParOf" srcId="{9CE36FC6-77FE-4C2F-8B9F-25F09524A759}" destId="{CAC9C764-9210-4344-985A-FFEB15351C4C}" srcOrd="1" destOrd="0" presId="urn:microsoft.com/office/officeart/2005/8/layout/orgChart1"/>
    <dgm:cxn modelId="{879CE396-0BB6-42B8-82B5-33A6672D3F24}" type="presParOf" srcId="{9CE36FC6-77FE-4C2F-8B9F-25F09524A759}" destId="{BE917C0F-ED06-4710-8989-9D267CC03EE2}" srcOrd="2" destOrd="0" presId="urn:microsoft.com/office/officeart/2005/8/layout/orgChart1"/>
    <dgm:cxn modelId="{172ED625-E231-476D-91AB-1D3C5EDF55F5}" type="presParOf" srcId="{94C16623-8D56-47BA-8AD7-9CF2B10BF556}" destId="{042BFC07-28CB-4B46-B399-4014603F403F}" srcOrd="2" destOrd="0" presId="urn:microsoft.com/office/officeart/2005/8/layout/orgChart1"/>
    <dgm:cxn modelId="{D4BD74B7-54AA-41BC-ACEC-E8058B4AB555}" type="presParOf" srcId="{94C16623-8D56-47BA-8AD7-9CF2B10BF556}" destId="{0D474C19-1EC8-4A2A-88BC-D43F876F10D6}" srcOrd="3" destOrd="0" presId="urn:microsoft.com/office/officeart/2005/8/layout/orgChart1"/>
    <dgm:cxn modelId="{CF283B0F-612D-4B5D-9DD8-BD7EFBBF6577}" type="presParOf" srcId="{0D474C19-1EC8-4A2A-88BC-D43F876F10D6}" destId="{3C8971E8-E9E0-4887-9960-1980CC542022}" srcOrd="0" destOrd="0" presId="urn:microsoft.com/office/officeart/2005/8/layout/orgChart1"/>
    <dgm:cxn modelId="{33CED962-EC1B-408B-B8F5-8412AADE3562}" type="presParOf" srcId="{3C8971E8-E9E0-4887-9960-1980CC542022}" destId="{3ECB5B24-0B26-4C0A-B38D-79D4F857D280}" srcOrd="0" destOrd="0" presId="urn:microsoft.com/office/officeart/2005/8/layout/orgChart1"/>
    <dgm:cxn modelId="{08650426-4EF1-4742-9E93-FBF795A08F97}" type="presParOf" srcId="{3C8971E8-E9E0-4887-9960-1980CC542022}" destId="{DD26989F-9626-473A-9BEA-09695217277E}" srcOrd="1" destOrd="0" presId="urn:microsoft.com/office/officeart/2005/8/layout/orgChart1"/>
    <dgm:cxn modelId="{C86E3386-05CC-4B3D-A4D3-24A6DA309CD3}" type="presParOf" srcId="{0D474C19-1EC8-4A2A-88BC-D43F876F10D6}" destId="{116EC964-40D8-4C18-A1E3-ECBC8127CA97}" srcOrd="1" destOrd="0" presId="urn:microsoft.com/office/officeart/2005/8/layout/orgChart1"/>
    <dgm:cxn modelId="{978CE4B5-604B-45DD-9A90-584149986531}" type="presParOf" srcId="{0D474C19-1EC8-4A2A-88BC-D43F876F10D6}" destId="{4C638D35-9D13-4AFA-B11E-F8ECC0D08151}" srcOrd="2" destOrd="0" presId="urn:microsoft.com/office/officeart/2005/8/layout/orgChart1"/>
    <dgm:cxn modelId="{78DA92F8-A4E0-4DA7-BAAE-4102B23A95D1}" type="presParOf" srcId="{94C16623-8D56-47BA-8AD7-9CF2B10BF556}" destId="{AF71FC2C-BE65-424D-AEC5-79AE050B7E08}" srcOrd="4" destOrd="0" presId="urn:microsoft.com/office/officeart/2005/8/layout/orgChart1"/>
    <dgm:cxn modelId="{3969C482-E02D-48C3-9080-E6A4C0150A34}" type="presParOf" srcId="{94C16623-8D56-47BA-8AD7-9CF2B10BF556}" destId="{9A0D84E7-86BC-4B98-B34D-0268033E8221}" srcOrd="5" destOrd="0" presId="urn:microsoft.com/office/officeart/2005/8/layout/orgChart1"/>
    <dgm:cxn modelId="{A75C2A7A-32FA-4D82-8FA6-2ABC381AB8E1}" type="presParOf" srcId="{9A0D84E7-86BC-4B98-B34D-0268033E8221}" destId="{64E57C8D-B9A4-4E29-AB4D-2D47DA9AFD75}" srcOrd="0" destOrd="0" presId="urn:microsoft.com/office/officeart/2005/8/layout/orgChart1"/>
    <dgm:cxn modelId="{F6317CBE-D755-4B62-8AB6-131F85446846}" type="presParOf" srcId="{64E57C8D-B9A4-4E29-AB4D-2D47DA9AFD75}" destId="{AAA74537-A8EB-49B8-A20C-B499D9CA4417}" srcOrd="0" destOrd="0" presId="urn:microsoft.com/office/officeart/2005/8/layout/orgChart1"/>
    <dgm:cxn modelId="{EAEC226E-D8AF-4070-ACD7-DC18CF991053}" type="presParOf" srcId="{64E57C8D-B9A4-4E29-AB4D-2D47DA9AFD75}" destId="{96F7E864-E4FB-4A5F-8739-7C90EB11D067}" srcOrd="1" destOrd="0" presId="urn:microsoft.com/office/officeart/2005/8/layout/orgChart1"/>
    <dgm:cxn modelId="{3219E95D-7BC2-436B-A169-4F938D34DEAD}" type="presParOf" srcId="{9A0D84E7-86BC-4B98-B34D-0268033E8221}" destId="{113533BA-E378-4C11-B0E8-48323165D601}" srcOrd="1" destOrd="0" presId="urn:microsoft.com/office/officeart/2005/8/layout/orgChart1"/>
    <dgm:cxn modelId="{FAC62FA1-F735-4B0B-913D-2960E1ACD239}" type="presParOf" srcId="{9A0D84E7-86BC-4B98-B34D-0268033E8221}" destId="{2BA6E1C6-660C-418F-A97C-D8588D707D91}" srcOrd="2" destOrd="0" presId="urn:microsoft.com/office/officeart/2005/8/layout/orgChart1"/>
    <dgm:cxn modelId="{CD09E485-ADAF-47B1-9F30-16663A29D118}" type="presParOf" srcId="{94C16623-8D56-47BA-8AD7-9CF2B10BF556}" destId="{8D651DFE-3210-42C9-B1AF-343A357802B6}" srcOrd="6" destOrd="0" presId="urn:microsoft.com/office/officeart/2005/8/layout/orgChart1"/>
    <dgm:cxn modelId="{E47C502D-F2FC-431D-B7D9-36253BC94258}" type="presParOf" srcId="{94C16623-8D56-47BA-8AD7-9CF2B10BF556}" destId="{46DF1B87-72A4-4DAC-AFF1-C56940EDD994}" srcOrd="7" destOrd="0" presId="urn:microsoft.com/office/officeart/2005/8/layout/orgChart1"/>
    <dgm:cxn modelId="{864837C1-AD62-48D2-A127-423E4B147F68}" type="presParOf" srcId="{46DF1B87-72A4-4DAC-AFF1-C56940EDD994}" destId="{13336DD7-2D62-45A3-A2C6-1BD8A9AD0B8B}" srcOrd="0" destOrd="0" presId="urn:microsoft.com/office/officeart/2005/8/layout/orgChart1"/>
    <dgm:cxn modelId="{396E6475-2673-46DC-B10D-CBFADF26F354}" type="presParOf" srcId="{13336DD7-2D62-45A3-A2C6-1BD8A9AD0B8B}" destId="{4F955F4D-74E6-4205-AAB3-A77822B4E460}" srcOrd="0" destOrd="0" presId="urn:microsoft.com/office/officeart/2005/8/layout/orgChart1"/>
    <dgm:cxn modelId="{69E39230-5661-4252-9ECC-4784B81C99CF}" type="presParOf" srcId="{13336DD7-2D62-45A3-A2C6-1BD8A9AD0B8B}" destId="{F6033148-FE5B-4F74-B44A-B9BF3EB66B5D}" srcOrd="1" destOrd="0" presId="urn:microsoft.com/office/officeart/2005/8/layout/orgChart1"/>
    <dgm:cxn modelId="{079B30D7-D848-46C4-A1EA-5E270F784E64}" type="presParOf" srcId="{46DF1B87-72A4-4DAC-AFF1-C56940EDD994}" destId="{B82959DA-6C10-4D49-9459-2F0F5CED7C22}" srcOrd="1" destOrd="0" presId="urn:microsoft.com/office/officeart/2005/8/layout/orgChart1"/>
    <dgm:cxn modelId="{A9319111-A03F-4D01-BA84-A896C2D6E148}" type="presParOf" srcId="{46DF1B87-72A4-4DAC-AFF1-C56940EDD994}" destId="{1B48BED6-068F-4BD6-8602-91EA2C922D86}" srcOrd="2" destOrd="0" presId="urn:microsoft.com/office/officeart/2005/8/layout/orgChart1"/>
    <dgm:cxn modelId="{F703C3A8-A389-45F8-9B62-399C69B368C8}" type="presParOf" srcId="{94C16623-8D56-47BA-8AD7-9CF2B10BF556}" destId="{3558502D-399B-4397-A573-21CCBF8B8C83}" srcOrd="8" destOrd="0" presId="urn:microsoft.com/office/officeart/2005/8/layout/orgChart1"/>
    <dgm:cxn modelId="{E9897063-124D-4FB6-80B2-A857167D8E71}" type="presParOf" srcId="{94C16623-8D56-47BA-8AD7-9CF2B10BF556}" destId="{1392A0A6-8B0F-4E75-9A36-CC538C5CA0D6}" srcOrd="9" destOrd="0" presId="urn:microsoft.com/office/officeart/2005/8/layout/orgChart1"/>
    <dgm:cxn modelId="{B1CC0DB3-4F25-4186-9A51-1A3055F2BC42}" type="presParOf" srcId="{1392A0A6-8B0F-4E75-9A36-CC538C5CA0D6}" destId="{0DB5BDAC-1838-42CC-AA27-A7A56250F7A3}" srcOrd="0" destOrd="0" presId="urn:microsoft.com/office/officeart/2005/8/layout/orgChart1"/>
    <dgm:cxn modelId="{233BFEC5-E531-4D11-B077-6454C4B68922}" type="presParOf" srcId="{0DB5BDAC-1838-42CC-AA27-A7A56250F7A3}" destId="{DEF9994A-0D3B-4CC7-AC58-35B151FB8C93}" srcOrd="0" destOrd="0" presId="urn:microsoft.com/office/officeart/2005/8/layout/orgChart1"/>
    <dgm:cxn modelId="{AF500E17-F379-4C99-8CE4-55233904E3C2}" type="presParOf" srcId="{0DB5BDAC-1838-42CC-AA27-A7A56250F7A3}" destId="{3C472858-DA64-4E0F-B76A-75F00E604446}" srcOrd="1" destOrd="0" presId="urn:microsoft.com/office/officeart/2005/8/layout/orgChart1"/>
    <dgm:cxn modelId="{B31CF3F6-B5B9-43DA-9EAD-A8C8DFF3EB6C}" type="presParOf" srcId="{1392A0A6-8B0F-4E75-9A36-CC538C5CA0D6}" destId="{428C7EB9-652E-4632-A319-3938883D5982}" srcOrd="1" destOrd="0" presId="urn:microsoft.com/office/officeart/2005/8/layout/orgChart1"/>
    <dgm:cxn modelId="{48754F56-5B2B-4391-9424-45512CDDE2EA}" type="presParOf" srcId="{1392A0A6-8B0F-4E75-9A36-CC538C5CA0D6}" destId="{9048FC9A-C212-44F1-A70F-51547E64051F}" srcOrd="2" destOrd="0" presId="urn:microsoft.com/office/officeart/2005/8/layout/orgChart1"/>
    <dgm:cxn modelId="{7444A452-F811-4A72-B929-9A96FCF8C982}" type="presParOf" srcId="{17575D65-1765-497D-A403-D15E350A1B2D}" destId="{624C7BB9-AEBC-4052-91A5-ACA46F583E0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EF6F044-0248-4774-9C4D-2F3452643734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A13C6A-8D61-4D10-891A-8DF12F870256}">
      <dgm:prSet phldrT="[Text]"/>
      <dgm:spPr/>
      <dgm:t>
        <a:bodyPr/>
        <a:lstStyle/>
        <a:p>
          <a:r>
            <a:rPr lang="en-US" dirty="0"/>
            <a:t>Executive Director, University Relations</a:t>
          </a:r>
        </a:p>
      </dgm:t>
    </dgm:pt>
    <dgm:pt modelId="{6C72C3B4-07B9-4F99-B850-DDEBBC1857BE}" type="parTrans" cxnId="{1B53528E-6EED-4DBE-AA40-1CD61C165DAA}">
      <dgm:prSet/>
      <dgm:spPr/>
      <dgm:t>
        <a:bodyPr/>
        <a:lstStyle/>
        <a:p>
          <a:endParaRPr lang="en-US"/>
        </a:p>
      </dgm:t>
    </dgm:pt>
    <dgm:pt modelId="{EB71862A-1B9E-4CD5-9EA4-C34042B8747E}" type="sibTrans" cxnId="{1B53528E-6EED-4DBE-AA40-1CD61C165DAA}">
      <dgm:prSet/>
      <dgm:spPr/>
      <dgm:t>
        <a:bodyPr/>
        <a:lstStyle/>
        <a:p>
          <a:endParaRPr lang="en-US"/>
        </a:p>
      </dgm:t>
    </dgm:pt>
    <dgm:pt modelId="{137EEB41-613A-4B24-9B58-9583A1A84A52}">
      <dgm:prSet phldrT="[Text]"/>
      <dgm:spPr/>
      <dgm:t>
        <a:bodyPr/>
        <a:lstStyle/>
        <a:p>
          <a:r>
            <a:rPr lang="en-US" dirty="0"/>
            <a:t>Director, Web Communications</a:t>
          </a:r>
        </a:p>
      </dgm:t>
    </dgm:pt>
    <dgm:pt modelId="{42DBEE40-4C68-448E-8A61-CCF1710EF490}" type="sibTrans" cxnId="{89A90802-2005-4B73-BC98-CD3B0F788947}">
      <dgm:prSet/>
      <dgm:spPr/>
      <dgm:t>
        <a:bodyPr/>
        <a:lstStyle/>
        <a:p>
          <a:endParaRPr lang="en-US"/>
        </a:p>
      </dgm:t>
    </dgm:pt>
    <dgm:pt modelId="{C1F538A4-843E-4B35-BFEA-2C55819A8C7C}" type="parTrans" cxnId="{89A90802-2005-4B73-BC98-CD3B0F788947}">
      <dgm:prSet/>
      <dgm:spPr/>
      <dgm:t>
        <a:bodyPr/>
        <a:lstStyle/>
        <a:p>
          <a:endParaRPr lang="en-US"/>
        </a:p>
      </dgm:t>
    </dgm:pt>
    <dgm:pt modelId="{473505D7-3020-4BF9-A4B9-FE326FF62726}">
      <dgm:prSet phldrT="[Text]"/>
      <dgm:spPr/>
      <dgm:t>
        <a:bodyPr/>
        <a:lstStyle/>
        <a:p>
          <a:r>
            <a:rPr lang="en-US" dirty="0"/>
            <a:t>Director, Communications</a:t>
          </a:r>
        </a:p>
      </dgm:t>
    </dgm:pt>
    <dgm:pt modelId="{A910DEF6-34DB-4006-979F-94D6F9A60AFE}" type="sibTrans" cxnId="{9985F383-3B16-4C57-862F-CC4243CF6C2D}">
      <dgm:prSet/>
      <dgm:spPr/>
      <dgm:t>
        <a:bodyPr/>
        <a:lstStyle/>
        <a:p>
          <a:endParaRPr lang="en-US"/>
        </a:p>
      </dgm:t>
    </dgm:pt>
    <dgm:pt modelId="{419283F6-2B50-4385-9610-CCF1D6C186C3}" type="parTrans" cxnId="{9985F383-3B16-4C57-862F-CC4243CF6C2D}">
      <dgm:prSet/>
      <dgm:spPr/>
      <dgm:t>
        <a:bodyPr/>
        <a:lstStyle/>
        <a:p>
          <a:endParaRPr lang="en-US"/>
        </a:p>
      </dgm:t>
    </dgm:pt>
    <dgm:pt modelId="{9066172B-BF3B-429E-9B46-50967B14DB00}" type="pres">
      <dgm:prSet presAssocID="{2EF6F044-0248-4774-9C4D-2F345264373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5D4AAE9-4600-4459-9346-C795CCB41A60}" type="pres">
      <dgm:prSet presAssocID="{7DA13C6A-8D61-4D10-891A-8DF12F870256}" presName="hierRoot1" presStyleCnt="0">
        <dgm:presLayoutVars>
          <dgm:hierBranch val="init"/>
        </dgm:presLayoutVars>
      </dgm:prSet>
      <dgm:spPr/>
    </dgm:pt>
    <dgm:pt modelId="{345842E9-45BD-4742-AF21-673CF7101854}" type="pres">
      <dgm:prSet presAssocID="{7DA13C6A-8D61-4D10-891A-8DF12F870256}" presName="rootComposite1" presStyleCnt="0"/>
      <dgm:spPr/>
    </dgm:pt>
    <dgm:pt modelId="{5C55DDC1-BC46-4A09-8ED9-897403383998}" type="pres">
      <dgm:prSet presAssocID="{7DA13C6A-8D61-4D10-891A-8DF12F870256}" presName="rootText1" presStyleLbl="node0" presStyleIdx="0" presStyleCnt="1">
        <dgm:presLayoutVars>
          <dgm:chPref val="3"/>
        </dgm:presLayoutVars>
      </dgm:prSet>
      <dgm:spPr/>
    </dgm:pt>
    <dgm:pt modelId="{CC08F298-C0A5-4A73-B743-B9DD8D815702}" type="pres">
      <dgm:prSet presAssocID="{7DA13C6A-8D61-4D10-891A-8DF12F870256}" presName="rootConnector1" presStyleLbl="node1" presStyleIdx="0" presStyleCnt="0"/>
      <dgm:spPr/>
    </dgm:pt>
    <dgm:pt modelId="{E68FCB24-C412-447E-97AA-F2258FA07B15}" type="pres">
      <dgm:prSet presAssocID="{7DA13C6A-8D61-4D10-891A-8DF12F870256}" presName="hierChild2" presStyleCnt="0"/>
      <dgm:spPr/>
    </dgm:pt>
    <dgm:pt modelId="{6376B144-B07C-4DF9-BAE4-0A77D6E42FA0}" type="pres">
      <dgm:prSet presAssocID="{419283F6-2B50-4385-9610-CCF1D6C186C3}" presName="Name37" presStyleLbl="parChTrans1D2" presStyleIdx="0" presStyleCnt="2"/>
      <dgm:spPr/>
    </dgm:pt>
    <dgm:pt modelId="{A0D711C2-6DEB-48E7-AA82-23E4715C4F00}" type="pres">
      <dgm:prSet presAssocID="{473505D7-3020-4BF9-A4B9-FE326FF62726}" presName="hierRoot2" presStyleCnt="0">
        <dgm:presLayoutVars>
          <dgm:hierBranch val="init"/>
        </dgm:presLayoutVars>
      </dgm:prSet>
      <dgm:spPr/>
    </dgm:pt>
    <dgm:pt modelId="{A3B07822-3639-4960-8E40-7EE5ADECAEAA}" type="pres">
      <dgm:prSet presAssocID="{473505D7-3020-4BF9-A4B9-FE326FF62726}" presName="rootComposite" presStyleCnt="0"/>
      <dgm:spPr/>
    </dgm:pt>
    <dgm:pt modelId="{23355175-B3F2-49A4-8752-5C575FB2A2C8}" type="pres">
      <dgm:prSet presAssocID="{473505D7-3020-4BF9-A4B9-FE326FF62726}" presName="rootText" presStyleLbl="node2" presStyleIdx="0" presStyleCnt="2">
        <dgm:presLayoutVars>
          <dgm:chPref val="3"/>
        </dgm:presLayoutVars>
      </dgm:prSet>
      <dgm:spPr/>
    </dgm:pt>
    <dgm:pt modelId="{376C626D-842C-4F70-A352-812A1F157E07}" type="pres">
      <dgm:prSet presAssocID="{473505D7-3020-4BF9-A4B9-FE326FF62726}" presName="rootConnector" presStyleLbl="node2" presStyleIdx="0" presStyleCnt="2"/>
      <dgm:spPr/>
    </dgm:pt>
    <dgm:pt modelId="{44063195-0B19-46AD-A0D2-7F96A0FCA16B}" type="pres">
      <dgm:prSet presAssocID="{473505D7-3020-4BF9-A4B9-FE326FF62726}" presName="hierChild4" presStyleCnt="0"/>
      <dgm:spPr/>
    </dgm:pt>
    <dgm:pt modelId="{61A310DA-FC56-41D7-9DC8-101407EB53C3}" type="pres">
      <dgm:prSet presAssocID="{473505D7-3020-4BF9-A4B9-FE326FF62726}" presName="hierChild5" presStyleCnt="0"/>
      <dgm:spPr/>
    </dgm:pt>
    <dgm:pt modelId="{9368A187-8A1E-4BD9-83C9-C0BED3BFE785}" type="pres">
      <dgm:prSet presAssocID="{C1F538A4-843E-4B35-BFEA-2C55819A8C7C}" presName="Name37" presStyleLbl="parChTrans1D2" presStyleIdx="1" presStyleCnt="2"/>
      <dgm:spPr/>
    </dgm:pt>
    <dgm:pt modelId="{2EFC0BF7-92C4-4633-986C-07D177AEE511}" type="pres">
      <dgm:prSet presAssocID="{137EEB41-613A-4B24-9B58-9583A1A84A52}" presName="hierRoot2" presStyleCnt="0">
        <dgm:presLayoutVars>
          <dgm:hierBranch val="init"/>
        </dgm:presLayoutVars>
      </dgm:prSet>
      <dgm:spPr/>
    </dgm:pt>
    <dgm:pt modelId="{C5745DEA-E74F-4C02-ADA7-F8B465F11990}" type="pres">
      <dgm:prSet presAssocID="{137EEB41-613A-4B24-9B58-9583A1A84A52}" presName="rootComposite" presStyleCnt="0"/>
      <dgm:spPr/>
    </dgm:pt>
    <dgm:pt modelId="{9E7200D8-2FFB-41F9-9DE7-209B79DBECF4}" type="pres">
      <dgm:prSet presAssocID="{137EEB41-613A-4B24-9B58-9583A1A84A52}" presName="rootText" presStyleLbl="node2" presStyleIdx="1" presStyleCnt="2">
        <dgm:presLayoutVars>
          <dgm:chPref val="3"/>
        </dgm:presLayoutVars>
      </dgm:prSet>
      <dgm:spPr/>
    </dgm:pt>
    <dgm:pt modelId="{64AA8396-639F-44AD-8F05-EFFD60633AA3}" type="pres">
      <dgm:prSet presAssocID="{137EEB41-613A-4B24-9B58-9583A1A84A52}" presName="rootConnector" presStyleLbl="node2" presStyleIdx="1" presStyleCnt="2"/>
      <dgm:spPr/>
    </dgm:pt>
    <dgm:pt modelId="{C03E30F9-DDD9-4C33-96ED-F6336AE444EC}" type="pres">
      <dgm:prSet presAssocID="{137EEB41-613A-4B24-9B58-9583A1A84A52}" presName="hierChild4" presStyleCnt="0"/>
      <dgm:spPr/>
    </dgm:pt>
    <dgm:pt modelId="{BAC21FF1-8F5E-4B4A-BD02-E2FED8D4AB76}" type="pres">
      <dgm:prSet presAssocID="{137EEB41-613A-4B24-9B58-9583A1A84A52}" presName="hierChild5" presStyleCnt="0"/>
      <dgm:spPr/>
    </dgm:pt>
    <dgm:pt modelId="{498CE505-43EE-464E-B16B-0D5926F33AAC}" type="pres">
      <dgm:prSet presAssocID="{7DA13C6A-8D61-4D10-891A-8DF12F870256}" presName="hierChild3" presStyleCnt="0"/>
      <dgm:spPr/>
    </dgm:pt>
  </dgm:ptLst>
  <dgm:cxnLst>
    <dgm:cxn modelId="{89A90802-2005-4B73-BC98-CD3B0F788947}" srcId="{7DA13C6A-8D61-4D10-891A-8DF12F870256}" destId="{137EEB41-613A-4B24-9B58-9583A1A84A52}" srcOrd="1" destOrd="0" parTransId="{C1F538A4-843E-4B35-BFEA-2C55819A8C7C}" sibTransId="{42DBEE40-4C68-448E-8A61-CCF1710EF490}"/>
    <dgm:cxn modelId="{9AB9D90F-37EA-4D43-987F-BBFFF445E87E}" type="presOf" srcId="{137EEB41-613A-4B24-9B58-9583A1A84A52}" destId="{64AA8396-639F-44AD-8F05-EFFD60633AA3}" srcOrd="1" destOrd="0" presId="urn:microsoft.com/office/officeart/2005/8/layout/orgChart1"/>
    <dgm:cxn modelId="{E78CDE21-D1DC-4647-B5AC-EDE44E6BB183}" type="presOf" srcId="{7DA13C6A-8D61-4D10-891A-8DF12F870256}" destId="{5C55DDC1-BC46-4A09-8ED9-897403383998}" srcOrd="0" destOrd="0" presId="urn:microsoft.com/office/officeart/2005/8/layout/orgChart1"/>
    <dgm:cxn modelId="{3C78735D-BBE7-46B2-852E-55086DF7EFDD}" type="presOf" srcId="{473505D7-3020-4BF9-A4B9-FE326FF62726}" destId="{23355175-B3F2-49A4-8752-5C575FB2A2C8}" srcOrd="0" destOrd="0" presId="urn:microsoft.com/office/officeart/2005/8/layout/orgChart1"/>
    <dgm:cxn modelId="{5638275E-E7B6-4C30-BDB9-04EA1920CFF3}" type="presOf" srcId="{137EEB41-613A-4B24-9B58-9583A1A84A52}" destId="{9E7200D8-2FFB-41F9-9DE7-209B79DBECF4}" srcOrd="0" destOrd="0" presId="urn:microsoft.com/office/officeart/2005/8/layout/orgChart1"/>
    <dgm:cxn modelId="{2BE73864-5311-4F65-B72E-12D1450B8E63}" type="presOf" srcId="{419283F6-2B50-4385-9610-CCF1D6C186C3}" destId="{6376B144-B07C-4DF9-BAE4-0A77D6E42FA0}" srcOrd="0" destOrd="0" presId="urn:microsoft.com/office/officeart/2005/8/layout/orgChart1"/>
    <dgm:cxn modelId="{9985F383-3B16-4C57-862F-CC4243CF6C2D}" srcId="{7DA13C6A-8D61-4D10-891A-8DF12F870256}" destId="{473505D7-3020-4BF9-A4B9-FE326FF62726}" srcOrd="0" destOrd="0" parTransId="{419283F6-2B50-4385-9610-CCF1D6C186C3}" sibTransId="{A910DEF6-34DB-4006-979F-94D6F9A60AFE}"/>
    <dgm:cxn modelId="{1B53528E-6EED-4DBE-AA40-1CD61C165DAA}" srcId="{2EF6F044-0248-4774-9C4D-2F3452643734}" destId="{7DA13C6A-8D61-4D10-891A-8DF12F870256}" srcOrd="0" destOrd="0" parTransId="{6C72C3B4-07B9-4F99-B850-DDEBBC1857BE}" sibTransId="{EB71862A-1B9E-4CD5-9EA4-C34042B8747E}"/>
    <dgm:cxn modelId="{BBFD0193-A285-45BF-B420-49429EF5F3D7}" type="presOf" srcId="{2EF6F044-0248-4774-9C4D-2F3452643734}" destId="{9066172B-BF3B-429E-9B46-50967B14DB00}" srcOrd="0" destOrd="0" presId="urn:microsoft.com/office/officeart/2005/8/layout/orgChart1"/>
    <dgm:cxn modelId="{D957BFA9-CC24-40D2-9F62-036A7910750C}" type="presOf" srcId="{473505D7-3020-4BF9-A4B9-FE326FF62726}" destId="{376C626D-842C-4F70-A352-812A1F157E07}" srcOrd="1" destOrd="0" presId="urn:microsoft.com/office/officeart/2005/8/layout/orgChart1"/>
    <dgm:cxn modelId="{FF1DD2AF-0A39-42CE-A726-3BC838D63D6B}" type="presOf" srcId="{7DA13C6A-8D61-4D10-891A-8DF12F870256}" destId="{CC08F298-C0A5-4A73-B743-B9DD8D815702}" srcOrd="1" destOrd="0" presId="urn:microsoft.com/office/officeart/2005/8/layout/orgChart1"/>
    <dgm:cxn modelId="{C18B26E6-BFF2-4ECC-A91F-AAC876CB1E87}" type="presOf" srcId="{C1F538A4-843E-4B35-BFEA-2C55819A8C7C}" destId="{9368A187-8A1E-4BD9-83C9-C0BED3BFE785}" srcOrd="0" destOrd="0" presId="urn:microsoft.com/office/officeart/2005/8/layout/orgChart1"/>
    <dgm:cxn modelId="{DB23A0A7-FA5C-4600-85E4-5BB36EAC493E}" type="presParOf" srcId="{9066172B-BF3B-429E-9B46-50967B14DB00}" destId="{15D4AAE9-4600-4459-9346-C795CCB41A60}" srcOrd="0" destOrd="0" presId="urn:microsoft.com/office/officeart/2005/8/layout/orgChart1"/>
    <dgm:cxn modelId="{9DAB2074-CF95-437D-A343-C3B0F222BD14}" type="presParOf" srcId="{15D4AAE9-4600-4459-9346-C795CCB41A60}" destId="{345842E9-45BD-4742-AF21-673CF7101854}" srcOrd="0" destOrd="0" presId="urn:microsoft.com/office/officeart/2005/8/layout/orgChart1"/>
    <dgm:cxn modelId="{C1D38F27-093D-4D5D-BD15-6E1013B81E57}" type="presParOf" srcId="{345842E9-45BD-4742-AF21-673CF7101854}" destId="{5C55DDC1-BC46-4A09-8ED9-897403383998}" srcOrd="0" destOrd="0" presId="urn:microsoft.com/office/officeart/2005/8/layout/orgChart1"/>
    <dgm:cxn modelId="{FFFCE893-8628-4366-A04E-7BFC2B052333}" type="presParOf" srcId="{345842E9-45BD-4742-AF21-673CF7101854}" destId="{CC08F298-C0A5-4A73-B743-B9DD8D815702}" srcOrd="1" destOrd="0" presId="urn:microsoft.com/office/officeart/2005/8/layout/orgChart1"/>
    <dgm:cxn modelId="{801A6C29-D19C-43F6-AE05-A229A4A5A329}" type="presParOf" srcId="{15D4AAE9-4600-4459-9346-C795CCB41A60}" destId="{E68FCB24-C412-447E-97AA-F2258FA07B15}" srcOrd="1" destOrd="0" presId="urn:microsoft.com/office/officeart/2005/8/layout/orgChart1"/>
    <dgm:cxn modelId="{9D060A51-9AD3-44F4-B2E9-470C738E6E07}" type="presParOf" srcId="{E68FCB24-C412-447E-97AA-F2258FA07B15}" destId="{6376B144-B07C-4DF9-BAE4-0A77D6E42FA0}" srcOrd="0" destOrd="0" presId="urn:microsoft.com/office/officeart/2005/8/layout/orgChart1"/>
    <dgm:cxn modelId="{C01E3C55-B83D-4C3A-9789-B8764A53420F}" type="presParOf" srcId="{E68FCB24-C412-447E-97AA-F2258FA07B15}" destId="{A0D711C2-6DEB-48E7-AA82-23E4715C4F00}" srcOrd="1" destOrd="0" presId="urn:microsoft.com/office/officeart/2005/8/layout/orgChart1"/>
    <dgm:cxn modelId="{32D98209-4095-434C-9C47-4B350C80707C}" type="presParOf" srcId="{A0D711C2-6DEB-48E7-AA82-23E4715C4F00}" destId="{A3B07822-3639-4960-8E40-7EE5ADECAEAA}" srcOrd="0" destOrd="0" presId="urn:microsoft.com/office/officeart/2005/8/layout/orgChart1"/>
    <dgm:cxn modelId="{A158EC20-742A-4B46-A351-8A1950A0C967}" type="presParOf" srcId="{A3B07822-3639-4960-8E40-7EE5ADECAEAA}" destId="{23355175-B3F2-49A4-8752-5C575FB2A2C8}" srcOrd="0" destOrd="0" presId="urn:microsoft.com/office/officeart/2005/8/layout/orgChart1"/>
    <dgm:cxn modelId="{C325A032-B3D4-4483-AA9C-2CED563D485B}" type="presParOf" srcId="{A3B07822-3639-4960-8E40-7EE5ADECAEAA}" destId="{376C626D-842C-4F70-A352-812A1F157E07}" srcOrd="1" destOrd="0" presId="urn:microsoft.com/office/officeart/2005/8/layout/orgChart1"/>
    <dgm:cxn modelId="{10B3EA4C-F349-429D-810A-18D57034CB80}" type="presParOf" srcId="{A0D711C2-6DEB-48E7-AA82-23E4715C4F00}" destId="{44063195-0B19-46AD-A0D2-7F96A0FCA16B}" srcOrd="1" destOrd="0" presId="urn:microsoft.com/office/officeart/2005/8/layout/orgChart1"/>
    <dgm:cxn modelId="{80AE101E-703D-4FB1-83F7-589919864961}" type="presParOf" srcId="{A0D711C2-6DEB-48E7-AA82-23E4715C4F00}" destId="{61A310DA-FC56-41D7-9DC8-101407EB53C3}" srcOrd="2" destOrd="0" presId="urn:microsoft.com/office/officeart/2005/8/layout/orgChart1"/>
    <dgm:cxn modelId="{F4864272-995C-484D-AFBC-FC7482714681}" type="presParOf" srcId="{E68FCB24-C412-447E-97AA-F2258FA07B15}" destId="{9368A187-8A1E-4BD9-83C9-C0BED3BFE785}" srcOrd="2" destOrd="0" presId="urn:microsoft.com/office/officeart/2005/8/layout/orgChart1"/>
    <dgm:cxn modelId="{C026D771-FEB0-4704-A180-CA821DCF3777}" type="presParOf" srcId="{E68FCB24-C412-447E-97AA-F2258FA07B15}" destId="{2EFC0BF7-92C4-4633-986C-07D177AEE511}" srcOrd="3" destOrd="0" presId="urn:microsoft.com/office/officeart/2005/8/layout/orgChart1"/>
    <dgm:cxn modelId="{42CF21C5-8EBB-4736-B5E2-51E3D3A4468A}" type="presParOf" srcId="{2EFC0BF7-92C4-4633-986C-07D177AEE511}" destId="{C5745DEA-E74F-4C02-ADA7-F8B465F11990}" srcOrd="0" destOrd="0" presId="urn:microsoft.com/office/officeart/2005/8/layout/orgChart1"/>
    <dgm:cxn modelId="{2F1765B5-0692-4A0F-80C3-D5EED3CE9DB0}" type="presParOf" srcId="{C5745DEA-E74F-4C02-ADA7-F8B465F11990}" destId="{9E7200D8-2FFB-41F9-9DE7-209B79DBECF4}" srcOrd="0" destOrd="0" presId="urn:microsoft.com/office/officeart/2005/8/layout/orgChart1"/>
    <dgm:cxn modelId="{840A4D4F-465C-452D-A037-181E936C753F}" type="presParOf" srcId="{C5745DEA-E74F-4C02-ADA7-F8B465F11990}" destId="{64AA8396-639F-44AD-8F05-EFFD60633AA3}" srcOrd="1" destOrd="0" presId="urn:microsoft.com/office/officeart/2005/8/layout/orgChart1"/>
    <dgm:cxn modelId="{FDA5535E-8D93-4D0B-9532-541ECBBFE078}" type="presParOf" srcId="{2EFC0BF7-92C4-4633-986C-07D177AEE511}" destId="{C03E30F9-DDD9-4C33-96ED-F6336AE444EC}" srcOrd="1" destOrd="0" presId="urn:microsoft.com/office/officeart/2005/8/layout/orgChart1"/>
    <dgm:cxn modelId="{F5F4D18C-F6CD-4CA9-B2D8-5D96973A8B65}" type="presParOf" srcId="{2EFC0BF7-92C4-4633-986C-07D177AEE511}" destId="{BAC21FF1-8F5E-4B4A-BD02-E2FED8D4AB76}" srcOrd="2" destOrd="0" presId="urn:microsoft.com/office/officeart/2005/8/layout/orgChart1"/>
    <dgm:cxn modelId="{A7F6CD5A-8029-49DD-8C56-A4484BCDC16B}" type="presParOf" srcId="{15D4AAE9-4600-4459-9346-C795CCB41A60}" destId="{498CE505-43EE-464E-B16B-0D5926F33AA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645095-C27F-4FAC-B994-E69A14B54C88}">
      <dsp:nvSpPr>
        <dsp:cNvPr id="0" name=""/>
        <dsp:cNvSpPr/>
      </dsp:nvSpPr>
      <dsp:spPr>
        <a:xfrm>
          <a:off x="2852284" y="1832672"/>
          <a:ext cx="1276218" cy="382221"/>
        </a:xfrm>
        <a:custGeom>
          <a:avLst/>
          <a:gdLst/>
          <a:ahLst/>
          <a:cxnLst/>
          <a:rect l="0" t="0" r="0" b="0"/>
          <a:pathLst>
            <a:path>
              <a:moveTo>
                <a:pt x="1276218" y="0"/>
              </a:moveTo>
              <a:lnTo>
                <a:pt x="1276218" y="382221"/>
              </a:lnTo>
              <a:lnTo>
                <a:pt x="0" y="382221"/>
              </a:lnTo>
            </a:path>
          </a:pathLst>
        </a:custGeom>
        <a:noFill/>
        <a:ln w="25400" cap="flat" cmpd="sng" algn="ctr">
          <a:solidFill>
            <a:schemeClr val="tx2">
              <a:lumMod val="40000"/>
              <a:lumOff val="60000"/>
            </a:schemeClr>
          </a:solidFill>
          <a:prstDash val="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DD7F16-4087-4FD7-9E0C-290C4353E67F}">
      <dsp:nvSpPr>
        <dsp:cNvPr id="0" name=""/>
        <dsp:cNvSpPr/>
      </dsp:nvSpPr>
      <dsp:spPr>
        <a:xfrm>
          <a:off x="4128503" y="1832672"/>
          <a:ext cx="486450" cy="2509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2021"/>
              </a:lnTo>
              <a:lnTo>
                <a:pt x="486450" y="152021"/>
              </a:lnTo>
              <a:lnTo>
                <a:pt x="486450" y="25091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A9B602-C42D-4FD0-9187-7A1037F90B72}">
      <dsp:nvSpPr>
        <dsp:cNvPr id="0" name=""/>
        <dsp:cNvSpPr/>
      </dsp:nvSpPr>
      <dsp:spPr>
        <a:xfrm>
          <a:off x="4128503" y="1832672"/>
          <a:ext cx="2417725" cy="12159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7053"/>
              </a:lnTo>
              <a:lnTo>
                <a:pt x="2417725" y="1117053"/>
              </a:lnTo>
              <a:lnTo>
                <a:pt x="2417725" y="121594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5ABD92-59A7-4C85-B1AF-ADDE0FC9BFE8}">
      <dsp:nvSpPr>
        <dsp:cNvPr id="0" name=""/>
        <dsp:cNvSpPr/>
      </dsp:nvSpPr>
      <dsp:spPr>
        <a:xfrm>
          <a:off x="4128503" y="1832672"/>
          <a:ext cx="1278144" cy="12159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7053"/>
              </a:lnTo>
              <a:lnTo>
                <a:pt x="1278144" y="1117053"/>
              </a:lnTo>
              <a:lnTo>
                <a:pt x="1278144" y="121594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DDE09D-F713-4640-A380-24CB48ECBD7C}">
      <dsp:nvSpPr>
        <dsp:cNvPr id="0" name=""/>
        <dsp:cNvSpPr/>
      </dsp:nvSpPr>
      <dsp:spPr>
        <a:xfrm>
          <a:off x="4128503" y="1832672"/>
          <a:ext cx="138562" cy="12159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7053"/>
              </a:lnTo>
              <a:lnTo>
                <a:pt x="138562" y="1117053"/>
              </a:lnTo>
              <a:lnTo>
                <a:pt x="138562" y="121594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445899-6A74-407B-8D16-C12CD4C52E10}">
      <dsp:nvSpPr>
        <dsp:cNvPr id="0" name=""/>
        <dsp:cNvSpPr/>
      </dsp:nvSpPr>
      <dsp:spPr>
        <a:xfrm>
          <a:off x="3049300" y="1832672"/>
          <a:ext cx="1079202" cy="1215942"/>
        </a:xfrm>
        <a:custGeom>
          <a:avLst/>
          <a:gdLst/>
          <a:ahLst/>
          <a:cxnLst/>
          <a:rect l="0" t="0" r="0" b="0"/>
          <a:pathLst>
            <a:path>
              <a:moveTo>
                <a:pt x="1079202" y="0"/>
              </a:moveTo>
              <a:lnTo>
                <a:pt x="1079202" y="1117053"/>
              </a:lnTo>
              <a:lnTo>
                <a:pt x="0" y="1117053"/>
              </a:lnTo>
              <a:lnTo>
                <a:pt x="0" y="121594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ACE7EE-0DEA-44A4-A71A-5BD875757DCE}">
      <dsp:nvSpPr>
        <dsp:cNvPr id="0" name=""/>
        <dsp:cNvSpPr/>
      </dsp:nvSpPr>
      <dsp:spPr>
        <a:xfrm>
          <a:off x="1785787" y="1832672"/>
          <a:ext cx="2342716" cy="1215942"/>
        </a:xfrm>
        <a:custGeom>
          <a:avLst/>
          <a:gdLst/>
          <a:ahLst/>
          <a:cxnLst/>
          <a:rect l="0" t="0" r="0" b="0"/>
          <a:pathLst>
            <a:path>
              <a:moveTo>
                <a:pt x="2342716" y="0"/>
              </a:moveTo>
              <a:lnTo>
                <a:pt x="2342716" y="1117053"/>
              </a:lnTo>
              <a:lnTo>
                <a:pt x="0" y="1117053"/>
              </a:lnTo>
              <a:lnTo>
                <a:pt x="0" y="121594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E556AB-C494-4E65-A098-7ECA18EED564}">
      <dsp:nvSpPr>
        <dsp:cNvPr id="0" name=""/>
        <dsp:cNvSpPr/>
      </dsp:nvSpPr>
      <dsp:spPr>
        <a:xfrm>
          <a:off x="536283" y="1832672"/>
          <a:ext cx="3592220" cy="1215942"/>
        </a:xfrm>
        <a:custGeom>
          <a:avLst/>
          <a:gdLst/>
          <a:ahLst/>
          <a:cxnLst/>
          <a:rect l="0" t="0" r="0" b="0"/>
          <a:pathLst>
            <a:path>
              <a:moveTo>
                <a:pt x="3592220" y="0"/>
              </a:moveTo>
              <a:lnTo>
                <a:pt x="3592220" y="1117053"/>
              </a:lnTo>
              <a:lnTo>
                <a:pt x="0" y="1117053"/>
              </a:lnTo>
              <a:lnTo>
                <a:pt x="0" y="121594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2F4C35-86B0-4ECC-B70D-CEF86FFCABD8}">
      <dsp:nvSpPr>
        <dsp:cNvPr id="0" name=""/>
        <dsp:cNvSpPr/>
      </dsp:nvSpPr>
      <dsp:spPr>
        <a:xfrm>
          <a:off x="4076605" y="1064141"/>
          <a:ext cx="91440" cy="91440"/>
        </a:xfrm>
        <a:custGeom>
          <a:avLst/>
          <a:gdLst/>
          <a:ahLst/>
          <a:cxnLst/>
          <a:rect l="0" t="0" r="0" b="0"/>
          <a:pathLst>
            <a:path>
              <a:moveTo>
                <a:pt x="45720" y="45720"/>
              </a:moveTo>
              <a:lnTo>
                <a:pt x="51898" y="45720"/>
              </a:lnTo>
              <a:lnTo>
                <a:pt x="51898" y="10901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3CD32F-D0C9-4FC2-B251-C0D1E3C5C7CC}">
      <dsp:nvSpPr>
        <dsp:cNvPr id="0" name=""/>
        <dsp:cNvSpPr/>
      </dsp:nvSpPr>
      <dsp:spPr>
        <a:xfrm>
          <a:off x="4069079" y="401443"/>
          <a:ext cx="91440" cy="12645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7565"/>
              </a:lnTo>
              <a:lnTo>
                <a:pt x="53245" y="27565"/>
              </a:lnTo>
              <a:lnTo>
                <a:pt x="53245" y="12645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32F8FF-33E3-4421-B626-E3EB87029A3A}">
      <dsp:nvSpPr>
        <dsp:cNvPr id="0" name=""/>
        <dsp:cNvSpPr/>
      </dsp:nvSpPr>
      <dsp:spPr>
        <a:xfrm>
          <a:off x="3419735" y="0"/>
          <a:ext cx="1390129" cy="4014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Board of Trustees</a:t>
          </a:r>
        </a:p>
      </dsp:txBody>
      <dsp:txXfrm>
        <a:off x="3419735" y="0"/>
        <a:ext cx="1390129" cy="401443"/>
      </dsp:txXfrm>
    </dsp:sp>
    <dsp:sp modelId="{FB211741-9C67-400F-8C77-0FD7178F974E}">
      <dsp:nvSpPr>
        <dsp:cNvPr id="0" name=""/>
        <dsp:cNvSpPr/>
      </dsp:nvSpPr>
      <dsp:spPr>
        <a:xfrm>
          <a:off x="3505199" y="527898"/>
          <a:ext cx="1234251" cy="5819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Commissioner of Higher Education</a:t>
          </a:r>
        </a:p>
      </dsp:txBody>
      <dsp:txXfrm>
        <a:off x="3505199" y="527898"/>
        <a:ext cx="1234251" cy="581963"/>
      </dsp:txXfrm>
    </dsp:sp>
    <dsp:sp modelId="{F449DACE-38BF-45C4-A3D7-272EAAD42CC2}">
      <dsp:nvSpPr>
        <dsp:cNvPr id="0" name=""/>
        <dsp:cNvSpPr/>
      </dsp:nvSpPr>
      <dsp:spPr>
        <a:xfrm>
          <a:off x="3657601" y="1173160"/>
          <a:ext cx="941802" cy="659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University President</a:t>
          </a:r>
        </a:p>
      </dsp:txBody>
      <dsp:txXfrm>
        <a:off x="3657601" y="1173160"/>
        <a:ext cx="941802" cy="659511"/>
      </dsp:txXfrm>
    </dsp:sp>
    <dsp:sp modelId="{C2B1EFE1-8A42-4EBB-84FF-5808C3EFCF42}">
      <dsp:nvSpPr>
        <dsp:cNvPr id="0" name=""/>
        <dsp:cNvSpPr/>
      </dsp:nvSpPr>
      <dsp:spPr>
        <a:xfrm>
          <a:off x="1207" y="3048615"/>
          <a:ext cx="1070151" cy="846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Provost/Exec.VP for Academic Affairs</a:t>
          </a:r>
        </a:p>
      </dsp:txBody>
      <dsp:txXfrm>
        <a:off x="1207" y="3048615"/>
        <a:ext cx="1070151" cy="846511"/>
      </dsp:txXfrm>
    </dsp:sp>
    <dsp:sp modelId="{E1EC19F2-D415-40ED-B655-93ED1599293E}">
      <dsp:nvSpPr>
        <dsp:cNvPr id="0" name=""/>
        <dsp:cNvSpPr/>
      </dsp:nvSpPr>
      <dsp:spPr>
        <a:xfrm>
          <a:off x="1269137" y="3048615"/>
          <a:ext cx="1033299" cy="8597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Vice President for Operations/Chief Financial Officer</a:t>
          </a:r>
        </a:p>
      </dsp:txBody>
      <dsp:txXfrm>
        <a:off x="1269137" y="3048615"/>
        <a:ext cx="1033299" cy="859701"/>
      </dsp:txXfrm>
    </dsp:sp>
    <dsp:sp modelId="{D2FABBB8-007C-4956-8DA7-B7388B9A5B7B}">
      <dsp:nvSpPr>
        <dsp:cNvPr id="0" name=""/>
        <dsp:cNvSpPr/>
      </dsp:nvSpPr>
      <dsp:spPr>
        <a:xfrm>
          <a:off x="2500215" y="3048615"/>
          <a:ext cx="1098170" cy="8898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Vice President for Student Affairs</a:t>
          </a:r>
        </a:p>
      </dsp:txBody>
      <dsp:txXfrm>
        <a:off x="2500215" y="3048615"/>
        <a:ext cx="1098170" cy="889829"/>
      </dsp:txXfrm>
    </dsp:sp>
    <dsp:sp modelId="{8637C76B-910F-4BC8-AB84-38C863DF56F8}">
      <dsp:nvSpPr>
        <dsp:cNvPr id="0" name=""/>
        <dsp:cNvSpPr/>
      </dsp:nvSpPr>
      <dsp:spPr>
        <a:xfrm>
          <a:off x="3796164" y="3048615"/>
          <a:ext cx="941802" cy="8352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General Counsel (Vacant)</a:t>
          </a:r>
        </a:p>
      </dsp:txBody>
      <dsp:txXfrm>
        <a:off x="3796164" y="3048615"/>
        <a:ext cx="941802" cy="835209"/>
      </dsp:txXfrm>
    </dsp:sp>
    <dsp:sp modelId="{083B5A7D-C445-4358-8E2F-379D9DA869DA}">
      <dsp:nvSpPr>
        <dsp:cNvPr id="0" name=""/>
        <dsp:cNvSpPr/>
      </dsp:nvSpPr>
      <dsp:spPr>
        <a:xfrm>
          <a:off x="4935746" y="3048615"/>
          <a:ext cx="941802" cy="9526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Executive Director, Development and Alumni Relations</a:t>
          </a:r>
        </a:p>
      </dsp:txBody>
      <dsp:txXfrm>
        <a:off x="4935746" y="3048615"/>
        <a:ext cx="941802" cy="952666"/>
      </dsp:txXfrm>
    </dsp:sp>
    <dsp:sp modelId="{55185925-ACE9-4D84-ABA0-C0D924F3477D}">
      <dsp:nvSpPr>
        <dsp:cNvPr id="0" name=""/>
        <dsp:cNvSpPr/>
      </dsp:nvSpPr>
      <dsp:spPr>
        <a:xfrm>
          <a:off x="6075327" y="3048615"/>
          <a:ext cx="941802" cy="9055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Executive Director, University Relations</a:t>
          </a:r>
        </a:p>
      </dsp:txBody>
      <dsp:txXfrm>
        <a:off x="6075327" y="3048615"/>
        <a:ext cx="941802" cy="905557"/>
      </dsp:txXfrm>
    </dsp:sp>
    <dsp:sp modelId="{A9685705-1AB1-4850-91ED-6BC38DEAD77C}">
      <dsp:nvSpPr>
        <dsp:cNvPr id="0" name=""/>
        <dsp:cNvSpPr/>
      </dsp:nvSpPr>
      <dsp:spPr>
        <a:xfrm>
          <a:off x="4108212" y="2083582"/>
          <a:ext cx="1013483" cy="4012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Faculty Athletics Rep</a:t>
          </a:r>
        </a:p>
      </dsp:txBody>
      <dsp:txXfrm>
        <a:off x="4108212" y="2083582"/>
        <a:ext cx="1013483" cy="401259"/>
      </dsp:txXfrm>
    </dsp:sp>
    <dsp:sp modelId="{40922A45-FE7B-4D1E-9AFA-6548813C54B8}">
      <dsp:nvSpPr>
        <dsp:cNvPr id="0" name=""/>
        <dsp:cNvSpPr/>
      </dsp:nvSpPr>
      <dsp:spPr>
        <a:xfrm>
          <a:off x="1892210" y="2018760"/>
          <a:ext cx="960073" cy="3922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Internal Audit</a:t>
          </a:r>
        </a:p>
      </dsp:txBody>
      <dsp:txXfrm>
        <a:off x="1892210" y="2018760"/>
        <a:ext cx="960073" cy="3922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B4B8EE-549E-43C8-88CF-65119AA2A0DD}">
      <dsp:nvSpPr>
        <dsp:cNvPr id="0" name=""/>
        <dsp:cNvSpPr/>
      </dsp:nvSpPr>
      <dsp:spPr>
        <a:xfrm>
          <a:off x="4114800" y="1866939"/>
          <a:ext cx="3680088" cy="1824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1241"/>
              </a:lnTo>
              <a:lnTo>
                <a:pt x="3680088" y="91241"/>
              </a:lnTo>
              <a:lnTo>
                <a:pt x="3680088" y="18248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1A1E74-EEEF-4AEC-9C16-0403395EF1A4}">
      <dsp:nvSpPr>
        <dsp:cNvPr id="0" name=""/>
        <dsp:cNvSpPr/>
      </dsp:nvSpPr>
      <dsp:spPr>
        <a:xfrm>
          <a:off x="4114800" y="1866939"/>
          <a:ext cx="2628634" cy="1824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1241"/>
              </a:lnTo>
              <a:lnTo>
                <a:pt x="2628634" y="91241"/>
              </a:lnTo>
              <a:lnTo>
                <a:pt x="2628634" y="18248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575C29-B288-41D0-AEC3-B79B5666A182}">
      <dsp:nvSpPr>
        <dsp:cNvPr id="0" name=""/>
        <dsp:cNvSpPr/>
      </dsp:nvSpPr>
      <dsp:spPr>
        <a:xfrm>
          <a:off x="4114800" y="1866939"/>
          <a:ext cx="1577180" cy="1824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1241"/>
              </a:lnTo>
              <a:lnTo>
                <a:pt x="1577180" y="91241"/>
              </a:lnTo>
              <a:lnTo>
                <a:pt x="1577180" y="18248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810F46-CC94-47CB-9340-535A2FA72E2D}">
      <dsp:nvSpPr>
        <dsp:cNvPr id="0" name=""/>
        <dsp:cNvSpPr/>
      </dsp:nvSpPr>
      <dsp:spPr>
        <a:xfrm>
          <a:off x="4114800" y="1866939"/>
          <a:ext cx="525726" cy="1824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1241"/>
              </a:lnTo>
              <a:lnTo>
                <a:pt x="525726" y="91241"/>
              </a:lnTo>
              <a:lnTo>
                <a:pt x="525726" y="18248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F05C01-E39B-40B1-9415-8A877FCECA40}">
      <dsp:nvSpPr>
        <dsp:cNvPr id="0" name=""/>
        <dsp:cNvSpPr/>
      </dsp:nvSpPr>
      <dsp:spPr>
        <a:xfrm>
          <a:off x="3589073" y="1866939"/>
          <a:ext cx="525726" cy="182483"/>
        </a:xfrm>
        <a:custGeom>
          <a:avLst/>
          <a:gdLst/>
          <a:ahLst/>
          <a:cxnLst/>
          <a:rect l="0" t="0" r="0" b="0"/>
          <a:pathLst>
            <a:path>
              <a:moveTo>
                <a:pt x="525726" y="0"/>
              </a:moveTo>
              <a:lnTo>
                <a:pt x="525726" y="91241"/>
              </a:lnTo>
              <a:lnTo>
                <a:pt x="0" y="91241"/>
              </a:lnTo>
              <a:lnTo>
                <a:pt x="0" y="18248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0D4750-528C-4764-8BC3-09D1080F24CD}">
      <dsp:nvSpPr>
        <dsp:cNvPr id="0" name=""/>
        <dsp:cNvSpPr/>
      </dsp:nvSpPr>
      <dsp:spPr>
        <a:xfrm>
          <a:off x="2537619" y="1866939"/>
          <a:ext cx="1577180" cy="182483"/>
        </a:xfrm>
        <a:custGeom>
          <a:avLst/>
          <a:gdLst/>
          <a:ahLst/>
          <a:cxnLst/>
          <a:rect l="0" t="0" r="0" b="0"/>
          <a:pathLst>
            <a:path>
              <a:moveTo>
                <a:pt x="1577180" y="0"/>
              </a:moveTo>
              <a:lnTo>
                <a:pt x="1577180" y="91241"/>
              </a:lnTo>
              <a:lnTo>
                <a:pt x="0" y="91241"/>
              </a:lnTo>
              <a:lnTo>
                <a:pt x="0" y="18248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109383-F931-42E4-B6DE-B6B59C5D8837}">
      <dsp:nvSpPr>
        <dsp:cNvPr id="0" name=""/>
        <dsp:cNvSpPr/>
      </dsp:nvSpPr>
      <dsp:spPr>
        <a:xfrm>
          <a:off x="1486165" y="1866939"/>
          <a:ext cx="2628634" cy="182483"/>
        </a:xfrm>
        <a:custGeom>
          <a:avLst/>
          <a:gdLst/>
          <a:ahLst/>
          <a:cxnLst/>
          <a:rect l="0" t="0" r="0" b="0"/>
          <a:pathLst>
            <a:path>
              <a:moveTo>
                <a:pt x="2628634" y="0"/>
              </a:moveTo>
              <a:lnTo>
                <a:pt x="2628634" y="91241"/>
              </a:lnTo>
              <a:lnTo>
                <a:pt x="0" y="91241"/>
              </a:lnTo>
              <a:lnTo>
                <a:pt x="0" y="18248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B30797-F5ED-43BD-BB06-3A6D804E983C}">
      <dsp:nvSpPr>
        <dsp:cNvPr id="0" name=""/>
        <dsp:cNvSpPr/>
      </dsp:nvSpPr>
      <dsp:spPr>
        <a:xfrm>
          <a:off x="434711" y="1866939"/>
          <a:ext cx="3680088" cy="182483"/>
        </a:xfrm>
        <a:custGeom>
          <a:avLst/>
          <a:gdLst/>
          <a:ahLst/>
          <a:cxnLst/>
          <a:rect l="0" t="0" r="0" b="0"/>
          <a:pathLst>
            <a:path>
              <a:moveTo>
                <a:pt x="3680088" y="0"/>
              </a:moveTo>
              <a:lnTo>
                <a:pt x="3680088" y="91241"/>
              </a:lnTo>
              <a:lnTo>
                <a:pt x="0" y="91241"/>
              </a:lnTo>
              <a:lnTo>
                <a:pt x="0" y="18248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3767D9-1F77-43C9-89D1-622A9169C888}">
      <dsp:nvSpPr>
        <dsp:cNvPr id="0" name=""/>
        <dsp:cNvSpPr/>
      </dsp:nvSpPr>
      <dsp:spPr>
        <a:xfrm>
          <a:off x="3680314" y="1432454"/>
          <a:ext cx="868970" cy="4344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700" kern="1200" dirty="0"/>
            <a:t>Vice President/Chief Financial Officer</a:t>
          </a:r>
        </a:p>
      </dsp:txBody>
      <dsp:txXfrm>
        <a:off x="3680314" y="1432454"/>
        <a:ext cx="868970" cy="434485"/>
      </dsp:txXfrm>
    </dsp:sp>
    <dsp:sp modelId="{D13237BD-4B89-4B57-8AFD-69FA88512623}">
      <dsp:nvSpPr>
        <dsp:cNvPr id="0" name=""/>
        <dsp:cNvSpPr/>
      </dsp:nvSpPr>
      <dsp:spPr>
        <a:xfrm>
          <a:off x="226" y="2049423"/>
          <a:ext cx="868970" cy="4344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700" kern="1200" dirty="0"/>
            <a:t>Director, Procurement &amp; Property Control</a:t>
          </a:r>
        </a:p>
      </dsp:txBody>
      <dsp:txXfrm>
        <a:off x="226" y="2049423"/>
        <a:ext cx="868970" cy="434485"/>
      </dsp:txXfrm>
    </dsp:sp>
    <dsp:sp modelId="{16AF7F77-8615-4A24-97F5-C4AB3392784E}">
      <dsp:nvSpPr>
        <dsp:cNvPr id="0" name=""/>
        <dsp:cNvSpPr/>
      </dsp:nvSpPr>
      <dsp:spPr>
        <a:xfrm>
          <a:off x="1051679" y="2049423"/>
          <a:ext cx="868970" cy="4344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700" kern="1200" dirty="0"/>
            <a:t>Director, University Accounting</a:t>
          </a:r>
        </a:p>
      </dsp:txBody>
      <dsp:txXfrm>
        <a:off x="1051679" y="2049423"/>
        <a:ext cx="868970" cy="434485"/>
      </dsp:txXfrm>
    </dsp:sp>
    <dsp:sp modelId="{4300E00E-735A-4253-967B-DB974F084DB5}">
      <dsp:nvSpPr>
        <dsp:cNvPr id="0" name=""/>
        <dsp:cNvSpPr/>
      </dsp:nvSpPr>
      <dsp:spPr>
        <a:xfrm>
          <a:off x="2103133" y="2049423"/>
          <a:ext cx="868970" cy="4344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700" kern="1200" dirty="0"/>
            <a:t>Outsourced Enterprises</a:t>
          </a:r>
        </a:p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700" kern="1200" dirty="0"/>
            <a:t>Dining Services</a:t>
          </a:r>
        </a:p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700" kern="1200" dirty="0"/>
            <a:t>Bookstore</a:t>
          </a:r>
        </a:p>
      </dsp:txBody>
      <dsp:txXfrm>
        <a:off x="2103133" y="2049423"/>
        <a:ext cx="868970" cy="434485"/>
      </dsp:txXfrm>
    </dsp:sp>
    <dsp:sp modelId="{1E52CB7B-0ADB-4764-BEC8-7FE520118BB2}">
      <dsp:nvSpPr>
        <dsp:cNvPr id="0" name=""/>
        <dsp:cNvSpPr/>
      </dsp:nvSpPr>
      <dsp:spPr>
        <a:xfrm>
          <a:off x="3154587" y="2049423"/>
          <a:ext cx="868970" cy="4344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700" kern="1200" dirty="0"/>
            <a:t>Director, Facilities Management</a:t>
          </a:r>
        </a:p>
      </dsp:txBody>
      <dsp:txXfrm>
        <a:off x="3154587" y="2049423"/>
        <a:ext cx="868970" cy="434485"/>
      </dsp:txXfrm>
    </dsp:sp>
    <dsp:sp modelId="{E921B37B-0D70-4465-A430-BC96BC9D6C5B}">
      <dsp:nvSpPr>
        <dsp:cNvPr id="0" name=""/>
        <dsp:cNvSpPr/>
      </dsp:nvSpPr>
      <dsp:spPr>
        <a:xfrm>
          <a:off x="4206041" y="2049423"/>
          <a:ext cx="868970" cy="4344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700" kern="1200"/>
            <a:t>Director, Institutional Research and Assessment</a:t>
          </a:r>
          <a:endParaRPr lang="en-US" sz="700" kern="1200" dirty="0"/>
        </a:p>
      </dsp:txBody>
      <dsp:txXfrm>
        <a:off x="4206041" y="2049423"/>
        <a:ext cx="868970" cy="434485"/>
      </dsp:txXfrm>
    </dsp:sp>
    <dsp:sp modelId="{2E16975C-281E-4391-BBE5-EFF978D1A099}">
      <dsp:nvSpPr>
        <dsp:cNvPr id="0" name=""/>
        <dsp:cNvSpPr/>
      </dsp:nvSpPr>
      <dsp:spPr>
        <a:xfrm>
          <a:off x="5257495" y="2049423"/>
          <a:ext cx="868970" cy="4344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700" kern="1200" dirty="0"/>
            <a:t>Director, Systems and Network</a:t>
          </a:r>
        </a:p>
      </dsp:txBody>
      <dsp:txXfrm>
        <a:off x="5257495" y="2049423"/>
        <a:ext cx="868970" cy="434485"/>
      </dsp:txXfrm>
    </dsp:sp>
    <dsp:sp modelId="{2EC779FE-983C-427D-88B5-17E936A326D4}">
      <dsp:nvSpPr>
        <dsp:cNvPr id="0" name=""/>
        <dsp:cNvSpPr/>
      </dsp:nvSpPr>
      <dsp:spPr>
        <a:xfrm>
          <a:off x="6308949" y="2049423"/>
          <a:ext cx="868970" cy="4344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700" kern="1200" dirty="0"/>
            <a:t>Director, Information Systems</a:t>
          </a:r>
        </a:p>
      </dsp:txBody>
      <dsp:txXfrm>
        <a:off x="6308949" y="2049423"/>
        <a:ext cx="868970" cy="434485"/>
      </dsp:txXfrm>
    </dsp:sp>
    <dsp:sp modelId="{4ADE52FE-758F-4BC5-BFBC-52CF29CC6FF4}">
      <dsp:nvSpPr>
        <dsp:cNvPr id="0" name=""/>
        <dsp:cNvSpPr/>
      </dsp:nvSpPr>
      <dsp:spPr>
        <a:xfrm>
          <a:off x="7360403" y="2049423"/>
          <a:ext cx="868970" cy="4344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700" kern="1200" dirty="0"/>
            <a:t>Director, Plymouth Bluff</a:t>
          </a:r>
        </a:p>
      </dsp:txBody>
      <dsp:txXfrm>
        <a:off x="7360403" y="2049423"/>
        <a:ext cx="868970" cy="43448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CACC48-9BF1-4992-B0B8-577B95570042}">
      <dsp:nvSpPr>
        <dsp:cNvPr id="0" name=""/>
        <dsp:cNvSpPr/>
      </dsp:nvSpPr>
      <dsp:spPr>
        <a:xfrm>
          <a:off x="4114800" y="914391"/>
          <a:ext cx="2619608" cy="19788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9420"/>
              </a:lnTo>
              <a:lnTo>
                <a:pt x="2619608" y="989420"/>
              </a:lnTo>
              <a:lnTo>
                <a:pt x="2619608" y="197884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4F1A82-7474-4088-965A-36BDB432B50A}">
      <dsp:nvSpPr>
        <dsp:cNvPr id="0" name=""/>
        <dsp:cNvSpPr/>
      </dsp:nvSpPr>
      <dsp:spPr>
        <a:xfrm>
          <a:off x="1634558" y="914391"/>
          <a:ext cx="2480241" cy="1978841"/>
        </a:xfrm>
        <a:custGeom>
          <a:avLst/>
          <a:gdLst/>
          <a:ahLst/>
          <a:cxnLst/>
          <a:rect l="0" t="0" r="0" b="0"/>
          <a:pathLst>
            <a:path>
              <a:moveTo>
                <a:pt x="2480241" y="0"/>
              </a:moveTo>
              <a:lnTo>
                <a:pt x="2480241" y="989420"/>
              </a:lnTo>
              <a:lnTo>
                <a:pt x="0" y="989420"/>
              </a:lnTo>
              <a:lnTo>
                <a:pt x="0" y="197884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3B83A6-A364-4163-9239-9DF193FA73AA}">
      <dsp:nvSpPr>
        <dsp:cNvPr id="0" name=""/>
        <dsp:cNvSpPr/>
      </dsp:nvSpPr>
      <dsp:spPr>
        <a:xfrm>
          <a:off x="2743180" y="333884"/>
          <a:ext cx="2743239" cy="5805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General Counsel (Vacant)</a:t>
          </a:r>
        </a:p>
      </dsp:txBody>
      <dsp:txXfrm>
        <a:off x="2743180" y="333884"/>
        <a:ext cx="2743239" cy="580507"/>
      </dsp:txXfrm>
    </dsp:sp>
    <dsp:sp modelId="{0F4470B4-74F5-44F2-BF5C-5837219A8F5E}">
      <dsp:nvSpPr>
        <dsp:cNvPr id="0" name=""/>
        <dsp:cNvSpPr/>
      </dsp:nvSpPr>
      <dsp:spPr>
        <a:xfrm>
          <a:off x="4370" y="2893232"/>
          <a:ext cx="3260376" cy="46064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Director, Human Resources</a:t>
          </a:r>
        </a:p>
      </dsp:txBody>
      <dsp:txXfrm>
        <a:off x="4370" y="2893232"/>
        <a:ext cx="3260376" cy="460645"/>
      </dsp:txXfrm>
    </dsp:sp>
    <dsp:sp modelId="{029EE0B9-D808-4D50-B714-DA27CA4CDB4C}">
      <dsp:nvSpPr>
        <dsp:cNvPr id="0" name=""/>
        <dsp:cNvSpPr/>
      </dsp:nvSpPr>
      <dsp:spPr>
        <a:xfrm>
          <a:off x="5243587" y="2893232"/>
          <a:ext cx="2981642" cy="46064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Coordinator, Title IX</a:t>
          </a:r>
        </a:p>
      </dsp:txBody>
      <dsp:txXfrm>
        <a:off x="5243587" y="2893232"/>
        <a:ext cx="2981642" cy="4606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58502D-399B-4397-A573-21CCBF8B8C83}">
      <dsp:nvSpPr>
        <dsp:cNvPr id="0" name=""/>
        <dsp:cNvSpPr/>
      </dsp:nvSpPr>
      <dsp:spPr>
        <a:xfrm>
          <a:off x="4042206" y="1535282"/>
          <a:ext cx="3493395" cy="3429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140"/>
              </a:lnTo>
              <a:lnTo>
                <a:pt x="3493395" y="198140"/>
              </a:lnTo>
              <a:lnTo>
                <a:pt x="3493395" y="3429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651DFE-3210-42C9-B1AF-343A357802B6}">
      <dsp:nvSpPr>
        <dsp:cNvPr id="0" name=""/>
        <dsp:cNvSpPr/>
      </dsp:nvSpPr>
      <dsp:spPr>
        <a:xfrm>
          <a:off x="4042206" y="1535282"/>
          <a:ext cx="1825048" cy="3429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140"/>
              </a:lnTo>
              <a:lnTo>
                <a:pt x="1825048" y="198140"/>
              </a:lnTo>
              <a:lnTo>
                <a:pt x="1825048" y="3429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71FC2C-BE65-424D-AEC5-79AE050B7E08}">
      <dsp:nvSpPr>
        <dsp:cNvPr id="0" name=""/>
        <dsp:cNvSpPr/>
      </dsp:nvSpPr>
      <dsp:spPr>
        <a:xfrm>
          <a:off x="3996486" y="1535282"/>
          <a:ext cx="91440" cy="3429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98140"/>
              </a:lnTo>
              <a:lnTo>
                <a:pt x="118313" y="198140"/>
              </a:lnTo>
              <a:lnTo>
                <a:pt x="118313" y="3429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2BFC07-28CB-4B46-B399-4014603F403F}">
      <dsp:nvSpPr>
        <dsp:cNvPr id="0" name=""/>
        <dsp:cNvSpPr/>
      </dsp:nvSpPr>
      <dsp:spPr>
        <a:xfrm>
          <a:off x="2362345" y="1535282"/>
          <a:ext cx="1679860" cy="342914"/>
        </a:xfrm>
        <a:custGeom>
          <a:avLst/>
          <a:gdLst/>
          <a:ahLst/>
          <a:cxnLst/>
          <a:rect l="0" t="0" r="0" b="0"/>
          <a:pathLst>
            <a:path>
              <a:moveTo>
                <a:pt x="1679860" y="0"/>
              </a:moveTo>
              <a:lnTo>
                <a:pt x="1679860" y="198140"/>
              </a:lnTo>
              <a:lnTo>
                <a:pt x="0" y="198140"/>
              </a:lnTo>
              <a:lnTo>
                <a:pt x="0" y="3429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3A849E-855B-4B34-AF41-7DDE5F7FC594}">
      <dsp:nvSpPr>
        <dsp:cNvPr id="0" name=""/>
        <dsp:cNvSpPr/>
      </dsp:nvSpPr>
      <dsp:spPr>
        <a:xfrm>
          <a:off x="693998" y="1535282"/>
          <a:ext cx="3348207" cy="342914"/>
        </a:xfrm>
        <a:custGeom>
          <a:avLst/>
          <a:gdLst/>
          <a:ahLst/>
          <a:cxnLst/>
          <a:rect l="0" t="0" r="0" b="0"/>
          <a:pathLst>
            <a:path>
              <a:moveTo>
                <a:pt x="3348207" y="0"/>
              </a:moveTo>
              <a:lnTo>
                <a:pt x="3348207" y="198140"/>
              </a:lnTo>
              <a:lnTo>
                <a:pt x="0" y="198140"/>
              </a:lnTo>
              <a:lnTo>
                <a:pt x="0" y="3429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1DE795-24AF-4DB9-A70D-C50EF1F4BE27}">
      <dsp:nvSpPr>
        <dsp:cNvPr id="0" name=""/>
        <dsp:cNvSpPr/>
      </dsp:nvSpPr>
      <dsp:spPr>
        <a:xfrm>
          <a:off x="3352806" y="1066800"/>
          <a:ext cx="1378799" cy="4684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Executive Director, Development and Alumni Relations</a:t>
          </a:r>
        </a:p>
      </dsp:txBody>
      <dsp:txXfrm>
        <a:off x="3352806" y="1066800"/>
        <a:ext cx="1378799" cy="468481"/>
      </dsp:txXfrm>
    </dsp:sp>
    <dsp:sp modelId="{BB9675CB-5CB5-4576-887C-DC8FF20E73C7}">
      <dsp:nvSpPr>
        <dsp:cNvPr id="0" name=""/>
        <dsp:cNvSpPr/>
      </dsp:nvSpPr>
      <dsp:spPr>
        <a:xfrm>
          <a:off x="4598" y="1878196"/>
          <a:ext cx="1378799" cy="6893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Foundation Accountant/Office Manager</a:t>
          </a:r>
        </a:p>
      </dsp:txBody>
      <dsp:txXfrm>
        <a:off x="4598" y="1878196"/>
        <a:ext cx="1378799" cy="689399"/>
      </dsp:txXfrm>
    </dsp:sp>
    <dsp:sp modelId="{3ECB5B24-0B26-4C0A-B38D-79D4F857D280}">
      <dsp:nvSpPr>
        <dsp:cNvPr id="0" name=""/>
        <dsp:cNvSpPr/>
      </dsp:nvSpPr>
      <dsp:spPr>
        <a:xfrm>
          <a:off x="1672945" y="1878196"/>
          <a:ext cx="1378799" cy="6893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Director, 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Development</a:t>
          </a:r>
        </a:p>
      </dsp:txBody>
      <dsp:txXfrm>
        <a:off x="1672945" y="1878196"/>
        <a:ext cx="1378799" cy="689399"/>
      </dsp:txXfrm>
    </dsp:sp>
    <dsp:sp modelId="{AAA74537-A8EB-49B8-A20C-B499D9CA4417}">
      <dsp:nvSpPr>
        <dsp:cNvPr id="0" name=""/>
        <dsp:cNvSpPr/>
      </dsp:nvSpPr>
      <dsp:spPr>
        <a:xfrm>
          <a:off x="3341293" y="1878196"/>
          <a:ext cx="1547013" cy="6893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Director, Communications and Information Systems</a:t>
          </a:r>
        </a:p>
      </dsp:txBody>
      <dsp:txXfrm>
        <a:off x="3341293" y="1878196"/>
        <a:ext cx="1547013" cy="689399"/>
      </dsp:txXfrm>
    </dsp:sp>
    <dsp:sp modelId="{4F955F4D-74E6-4205-AAB3-A77822B4E460}">
      <dsp:nvSpPr>
        <dsp:cNvPr id="0" name=""/>
        <dsp:cNvSpPr/>
      </dsp:nvSpPr>
      <dsp:spPr>
        <a:xfrm>
          <a:off x="5177854" y="1878196"/>
          <a:ext cx="1378799" cy="6893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Director, Alumni  Relations and Donor Engagement</a:t>
          </a:r>
        </a:p>
      </dsp:txBody>
      <dsp:txXfrm>
        <a:off x="5177854" y="1878196"/>
        <a:ext cx="1378799" cy="689399"/>
      </dsp:txXfrm>
    </dsp:sp>
    <dsp:sp modelId="{DEF9994A-0D3B-4CC7-AC58-35B151FB8C93}">
      <dsp:nvSpPr>
        <dsp:cNvPr id="0" name=""/>
        <dsp:cNvSpPr/>
      </dsp:nvSpPr>
      <dsp:spPr>
        <a:xfrm>
          <a:off x="6846201" y="1878196"/>
          <a:ext cx="1378799" cy="6893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Director, Career Services</a:t>
          </a:r>
        </a:p>
      </dsp:txBody>
      <dsp:txXfrm>
        <a:off x="6846201" y="1878196"/>
        <a:ext cx="1378799" cy="68939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68A187-8A1E-4BD9-83C9-C0BED3BFE785}">
      <dsp:nvSpPr>
        <dsp:cNvPr id="0" name=""/>
        <dsp:cNvSpPr/>
      </dsp:nvSpPr>
      <dsp:spPr>
        <a:xfrm>
          <a:off x="4114800" y="1872170"/>
          <a:ext cx="2251813" cy="7816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0810"/>
              </a:lnTo>
              <a:lnTo>
                <a:pt x="2251813" y="390810"/>
              </a:lnTo>
              <a:lnTo>
                <a:pt x="2251813" y="78162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76B144-B07C-4DF9-BAE4-0A77D6E42FA0}">
      <dsp:nvSpPr>
        <dsp:cNvPr id="0" name=""/>
        <dsp:cNvSpPr/>
      </dsp:nvSpPr>
      <dsp:spPr>
        <a:xfrm>
          <a:off x="1862986" y="1872170"/>
          <a:ext cx="2251813" cy="781621"/>
        </a:xfrm>
        <a:custGeom>
          <a:avLst/>
          <a:gdLst/>
          <a:ahLst/>
          <a:cxnLst/>
          <a:rect l="0" t="0" r="0" b="0"/>
          <a:pathLst>
            <a:path>
              <a:moveTo>
                <a:pt x="2251813" y="0"/>
              </a:moveTo>
              <a:lnTo>
                <a:pt x="2251813" y="390810"/>
              </a:lnTo>
              <a:lnTo>
                <a:pt x="0" y="390810"/>
              </a:lnTo>
              <a:lnTo>
                <a:pt x="0" y="78162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55DDC1-BC46-4A09-8ED9-897403383998}">
      <dsp:nvSpPr>
        <dsp:cNvPr id="0" name=""/>
        <dsp:cNvSpPr/>
      </dsp:nvSpPr>
      <dsp:spPr>
        <a:xfrm>
          <a:off x="2253797" y="11168"/>
          <a:ext cx="3722005" cy="18610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/>
            <a:t>Executive Director, University Relations</a:t>
          </a:r>
        </a:p>
      </dsp:txBody>
      <dsp:txXfrm>
        <a:off x="2253797" y="11168"/>
        <a:ext cx="3722005" cy="1861002"/>
      </dsp:txXfrm>
    </dsp:sp>
    <dsp:sp modelId="{23355175-B3F2-49A4-8752-5C575FB2A2C8}">
      <dsp:nvSpPr>
        <dsp:cNvPr id="0" name=""/>
        <dsp:cNvSpPr/>
      </dsp:nvSpPr>
      <dsp:spPr>
        <a:xfrm>
          <a:off x="1984" y="2653792"/>
          <a:ext cx="3722005" cy="18610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/>
            <a:t>Director, Communications</a:t>
          </a:r>
        </a:p>
      </dsp:txBody>
      <dsp:txXfrm>
        <a:off x="1984" y="2653792"/>
        <a:ext cx="3722005" cy="1861002"/>
      </dsp:txXfrm>
    </dsp:sp>
    <dsp:sp modelId="{9E7200D8-2FFB-41F9-9DE7-209B79DBECF4}">
      <dsp:nvSpPr>
        <dsp:cNvPr id="0" name=""/>
        <dsp:cNvSpPr/>
      </dsp:nvSpPr>
      <dsp:spPr>
        <a:xfrm>
          <a:off x="4505610" y="2653792"/>
          <a:ext cx="3722005" cy="186100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 dirty="0"/>
            <a:t>Director, Web Communications</a:t>
          </a:r>
        </a:p>
      </dsp:txBody>
      <dsp:txXfrm>
        <a:off x="4505610" y="2653792"/>
        <a:ext cx="3722005" cy="18610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8475" cy="46305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9" y="1"/>
            <a:ext cx="3038475" cy="46305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8F7AF6-5D7A-4971-BE8B-2F7BCADF716F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760318"/>
            <a:ext cx="3038475" cy="4630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9" y="8760318"/>
            <a:ext cx="3038475" cy="4630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16B6AE-E691-49BE-BB75-D86DD8FF5EB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351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8475" cy="4614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9" y="0"/>
            <a:ext cx="3038475" cy="4614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CBD126-AB4A-4301-A1E5-2D491B666970}" type="datetimeFigureOut">
              <a:rPr lang="en-US" smtClean="0"/>
              <a:t>7/30/2026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692150"/>
            <a:ext cx="4610100" cy="3457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381735"/>
            <a:ext cx="5607050" cy="415020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760316"/>
            <a:ext cx="3038475" cy="4614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9" y="8760316"/>
            <a:ext cx="3038475" cy="4614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47F24F-C62C-4100-ACCB-D320BF5054C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6411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7F24F-C62C-4100-ACCB-D320BF5054C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777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2B54B-F12B-456B-9066-62A505453649}" type="datetime1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8/1/15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6539D-DED6-4655-B7C6-E1A2EDED9D4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956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23598-3A0C-4DC1-8FAA-2C3091DCF579}" type="datetime1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8/1/15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6539D-DED6-4655-B7C6-E1A2EDED9D4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366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EB741-1E5B-47D5-8002-3052BB8E1E9A}" type="datetime1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8/1/15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6539D-DED6-4655-B7C6-E1A2EDED9D4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5388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0E772-4343-453C-9C05-636B9E3F202D}" type="datetime1">
              <a:rPr lang="en-US" smtClean="0"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8/1/15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6539D-DED6-4655-B7C6-E1A2EDED9D4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7579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CAB4C-FFFD-4649-9A40-E506F7DB34A2}" type="datetime1">
              <a:rPr lang="en-US" smtClean="0"/>
              <a:t>7/30/2026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8/1/15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6539D-DED6-4655-B7C6-E1A2EDED9D4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7083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D0EB5-B4F6-426F-B6FD-40F1AF2E91D8}" type="datetime1">
              <a:rPr lang="en-US" smtClean="0"/>
              <a:t>7/30/2026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8/1/15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6539D-DED6-4655-B7C6-E1A2EDED9D4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74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6426C-5483-4DE7-85F8-0916672641E5}" type="datetime1">
              <a:rPr lang="en-US" smtClean="0"/>
              <a:t>7/30/2026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8/1/15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6539D-DED6-4655-B7C6-E1A2EDED9D4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5813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90684-703A-412E-9C65-E3F75BBFA502}" type="datetime1">
              <a:rPr lang="en-US" smtClean="0"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8/1/15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6539D-DED6-4655-B7C6-E1A2EDED9D4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704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94016-200A-4607-8671-DD06670D6AF8}" type="datetime1">
              <a:rPr lang="en-US" smtClean="0"/>
              <a:t>7/30/2026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8/1/15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6539D-DED6-4655-B7C6-E1A2EDED9D4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52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5CB43-E683-424B-931A-307590EFC145}" type="datetime1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8/1/15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6539D-DED6-4655-B7C6-E1A2EDED9D4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907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0079B-D29B-4577-8148-C0BFEE900087}" type="datetime1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8/1/15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6539D-DED6-4655-B7C6-E1A2EDED9D4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5335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1AC664-EF89-4B88-8536-C545B812B25F}" type="datetime1">
              <a:rPr lang="en-US" smtClean="0"/>
              <a:t>7/30/2026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8/1/15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6539D-DED6-4655-B7C6-E1A2EDED9D4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547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MUW Organizational Chart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8684968"/>
              </p:ext>
            </p:extLst>
          </p:nvPr>
        </p:nvGraphicFramePr>
        <p:xfrm>
          <a:off x="762000" y="1417638"/>
          <a:ext cx="8229600" cy="4144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13" name="Straight Connector 12"/>
          <p:cNvCxnSpPr>
            <a:cxnSpLocks/>
          </p:cNvCxnSpPr>
          <p:nvPr/>
        </p:nvCxnSpPr>
        <p:spPr>
          <a:xfrm flipV="1">
            <a:off x="3429000" y="3005931"/>
            <a:ext cx="1066800" cy="78184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E35B1-AD49-425B-BE71-414A08015CEE}" type="datetime1">
              <a:rPr lang="en-US" smtClean="0"/>
              <a:t>7/30/2026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19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32C0F78E-6BE2-4A48-8050-7CD9DC84E13B}"/>
              </a:ext>
            </a:extLst>
          </p:cNvPr>
          <p:cNvCxnSpPr>
            <a:cxnSpLocks/>
          </p:cNvCxnSpPr>
          <p:nvPr/>
        </p:nvCxnSpPr>
        <p:spPr>
          <a:xfrm>
            <a:off x="6622262" y="3281196"/>
            <a:ext cx="0" cy="734921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466829" y="1714500"/>
            <a:ext cx="4239407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13" b="1" dirty="0"/>
              <a:t>Provost / Executive Vice President for Academic Affairs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4801312" y="2976075"/>
            <a:ext cx="0" cy="332564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008546" y="2981681"/>
            <a:ext cx="0" cy="332564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007451" y="3245185"/>
            <a:ext cx="0" cy="360567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 16"/>
          <p:cNvSpPr/>
          <p:nvPr/>
        </p:nvSpPr>
        <p:spPr>
          <a:xfrm>
            <a:off x="3665258" y="3111527"/>
            <a:ext cx="684387" cy="247106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375" dirty="0"/>
              <a:t>Dean, Bill &amp; Jo-Ann Vandergriff College of Nursing and Health 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375" dirty="0"/>
              <a:t>Sciences</a:t>
            </a:r>
          </a:p>
        </p:txBody>
      </p:sp>
      <p:sp>
        <p:nvSpPr>
          <p:cNvPr id="18" name="Freeform 17"/>
          <p:cNvSpPr/>
          <p:nvPr/>
        </p:nvSpPr>
        <p:spPr>
          <a:xfrm>
            <a:off x="4457834" y="3110643"/>
            <a:ext cx="684387" cy="247106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Dean, 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Library Services</a:t>
            </a:r>
          </a:p>
        </p:txBody>
      </p:sp>
      <p:cxnSp>
        <p:nvCxnSpPr>
          <p:cNvPr id="27" name="Straight Connector 26"/>
          <p:cNvCxnSpPr>
            <a:cxnSpLocks/>
          </p:cNvCxnSpPr>
          <p:nvPr/>
        </p:nvCxnSpPr>
        <p:spPr>
          <a:xfrm>
            <a:off x="1713221" y="2975511"/>
            <a:ext cx="5841026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5505302" y="2975670"/>
            <a:ext cx="0" cy="332564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721096" y="2979533"/>
            <a:ext cx="0" cy="332564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708655" y="3353186"/>
            <a:ext cx="0" cy="629756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1371601" y="3112600"/>
            <a:ext cx="690194" cy="247106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Dean, College of 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Arts and Sciences</a:t>
            </a:r>
          </a:p>
        </p:txBody>
      </p:sp>
      <p:sp>
        <p:nvSpPr>
          <p:cNvPr id="76" name="Freeform 75"/>
          <p:cNvSpPr/>
          <p:nvPr/>
        </p:nvSpPr>
        <p:spPr>
          <a:xfrm>
            <a:off x="1427323" y="3488693"/>
            <a:ext cx="537047" cy="1137154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u="sng" dirty="0"/>
              <a:t>Dept. Chairs: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Art &amp; Design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endParaRPr lang="en-US" sz="450" dirty="0"/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Communication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endParaRPr lang="en-US" sz="450" dirty="0"/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Hist., Pol Sci., &amp; Geo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endParaRPr lang="en-US" sz="450" dirty="0"/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 Lang., Lit, &amp;Phil.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endParaRPr lang="en-US" sz="450" dirty="0"/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Music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endParaRPr lang="en-US" sz="450" dirty="0"/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Psychology &amp; Family Science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endParaRPr lang="en-US" sz="450" i="1" dirty="0"/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Science &amp; Math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endParaRPr lang="en-US" sz="450" dirty="0"/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Theatre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2473962" y="2975511"/>
            <a:ext cx="0" cy="332564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473962" y="3287196"/>
            <a:ext cx="0" cy="36152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Freeform 22"/>
          <p:cNvSpPr/>
          <p:nvPr/>
        </p:nvSpPr>
        <p:spPr>
          <a:xfrm>
            <a:off x="2131769" y="3106081"/>
            <a:ext cx="684387" cy="247106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Dean, College of 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Business and 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Professional Studies</a:t>
            </a:r>
          </a:p>
        </p:txBody>
      </p:sp>
      <p:sp>
        <p:nvSpPr>
          <p:cNvPr id="77" name="Freeform 76"/>
          <p:cNvSpPr/>
          <p:nvPr/>
        </p:nvSpPr>
        <p:spPr>
          <a:xfrm>
            <a:off x="2197847" y="3497159"/>
            <a:ext cx="537047" cy="575763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u="sng" dirty="0"/>
              <a:t>Dept. Chairs: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Business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endParaRPr lang="en-US" sz="450" dirty="0"/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Culinary Arts Institute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(Director)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endParaRPr lang="en-US" sz="450" dirty="0"/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Legal Studies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(Director)</a:t>
            </a:r>
          </a:p>
        </p:txBody>
      </p:sp>
      <p:sp>
        <p:nvSpPr>
          <p:cNvPr id="78" name="Freeform 77"/>
          <p:cNvSpPr/>
          <p:nvPr/>
        </p:nvSpPr>
        <p:spPr>
          <a:xfrm>
            <a:off x="3721919" y="3502015"/>
            <a:ext cx="537047" cy="729143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u="sng" dirty="0"/>
              <a:t>Dept. Chairs: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ASN Nursing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endParaRPr lang="en-US" sz="450" dirty="0"/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BSN Nursing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endParaRPr lang="en-US" sz="450" dirty="0"/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Graduate Nursing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endParaRPr lang="en-US" sz="450" dirty="0"/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Health and Kinesiology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endParaRPr lang="en-US" sz="450" dirty="0"/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Speech-Language &amp; Pathology (Director)</a:t>
            </a:r>
          </a:p>
        </p:txBody>
      </p:sp>
      <p:cxnSp>
        <p:nvCxnSpPr>
          <p:cNvPr id="80" name="Straight Connector 79"/>
          <p:cNvCxnSpPr/>
          <p:nvPr/>
        </p:nvCxnSpPr>
        <p:spPr>
          <a:xfrm>
            <a:off x="3248082" y="2975511"/>
            <a:ext cx="0" cy="332564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3243794" y="3289128"/>
            <a:ext cx="0" cy="36152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Freeform 81"/>
          <p:cNvSpPr/>
          <p:nvPr/>
        </p:nvSpPr>
        <p:spPr>
          <a:xfrm>
            <a:off x="2967679" y="3499090"/>
            <a:ext cx="537047" cy="629018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u="sng" dirty="0"/>
              <a:t>Dept. Chair: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Education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endParaRPr lang="en-US" sz="450" dirty="0"/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Director, Center for Education Support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endParaRPr lang="en-US" sz="450" dirty="0"/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Director, Child Parent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Development Center</a:t>
            </a:r>
          </a:p>
        </p:txBody>
      </p:sp>
      <p:sp>
        <p:nvSpPr>
          <p:cNvPr id="79" name="Freeform 78"/>
          <p:cNvSpPr/>
          <p:nvPr/>
        </p:nvSpPr>
        <p:spPr>
          <a:xfrm>
            <a:off x="2905889" y="3102916"/>
            <a:ext cx="684387" cy="247106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Dean, 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School of Education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5512877" y="3626177"/>
            <a:ext cx="228388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cxnSpLocks/>
          </p:cNvCxnSpPr>
          <p:nvPr/>
        </p:nvCxnSpPr>
        <p:spPr>
          <a:xfrm>
            <a:off x="5504414" y="3318004"/>
            <a:ext cx="0" cy="2284954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>
            <a:cxnSpLocks/>
          </p:cNvCxnSpPr>
          <p:nvPr/>
        </p:nvCxnSpPr>
        <p:spPr>
          <a:xfrm>
            <a:off x="4800962" y="2249405"/>
            <a:ext cx="0" cy="72292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reeform 7"/>
          <p:cNvSpPr/>
          <p:nvPr/>
        </p:nvSpPr>
        <p:spPr>
          <a:xfrm>
            <a:off x="4530013" y="2057401"/>
            <a:ext cx="541898" cy="247106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450" dirty="0"/>
              <a:t>Provost/EVP for Academic Affairs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66384B09-24B2-4B0E-BF79-0897975B1C18}"/>
              </a:ext>
            </a:extLst>
          </p:cNvPr>
          <p:cNvCxnSpPr/>
          <p:nvPr/>
        </p:nvCxnSpPr>
        <p:spPr>
          <a:xfrm>
            <a:off x="5513976" y="4402347"/>
            <a:ext cx="228388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DE2EF0D6-7C0D-4A77-BDF1-14AB8D90711B}"/>
              </a:ext>
            </a:extLst>
          </p:cNvPr>
          <p:cNvCxnSpPr/>
          <p:nvPr/>
        </p:nvCxnSpPr>
        <p:spPr>
          <a:xfrm>
            <a:off x="5513976" y="4801435"/>
            <a:ext cx="228388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5AD6467F-6DC5-4CB6-91EA-770D4E297212}"/>
              </a:ext>
            </a:extLst>
          </p:cNvPr>
          <p:cNvCxnSpPr/>
          <p:nvPr/>
        </p:nvCxnSpPr>
        <p:spPr>
          <a:xfrm>
            <a:off x="5504414" y="5206823"/>
            <a:ext cx="228388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Freeform 35"/>
          <p:cNvSpPr/>
          <p:nvPr/>
        </p:nvSpPr>
        <p:spPr>
          <a:xfrm>
            <a:off x="5711665" y="5087782"/>
            <a:ext cx="541898" cy="247106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375" dirty="0"/>
              <a:t>Director, Center for 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375" dirty="0"/>
              <a:t>Women’s Research and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375" dirty="0"/>
              <a:t> Public Policy</a:t>
            </a:r>
          </a:p>
        </p:txBody>
      </p:sp>
      <p:sp>
        <p:nvSpPr>
          <p:cNvPr id="37" name="Freeform 36"/>
          <p:cNvSpPr/>
          <p:nvPr/>
        </p:nvSpPr>
        <p:spPr>
          <a:xfrm>
            <a:off x="5716516" y="3497159"/>
            <a:ext cx="541898" cy="247106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80000"/>
              </a:lnSpc>
              <a:spcBef>
                <a:spcPct val="0"/>
              </a:spcBef>
            </a:pPr>
            <a:r>
              <a:rPr lang="en-US" sz="413" dirty="0"/>
              <a:t>Director, </a:t>
            </a:r>
          </a:p>
          <a:p>
            <a:pPr algn="ctr" defTabSz="112511">
              <a:lnSpc>
                <a:spcPct val="80000"/>
              </a:lnSpc>
              <a:spcBef>
                <a:spcPct val="0"/>
              </a:spcBef>
            </a:pPr>
            <a:r>
              <a:rPr lang="en-US" sz="413" dirty="0"/>
              <a:t>Ina E. Gordy </a:t>
            </a:r>
          </a:p>
          <a:p>
            <a:pPr algn="ctr" defTabSz="112511">
              <a:lnSpc>
                <a:spcPct val="80000"/>
              </a:lnSpc>
              <a:spcBef>
                <a:spcPct val="0"/>
              </a:spcBef>
            </a:pPr>
            <a:r>
              <a:rPr lang="en-US" sz="413" dirty="0"/>
              <a:t>Honors  College</a:t>
            </a:r>
          </a:p>
        </p:txBody>
      </p:sp>
      <p:sp>
        <p:nvSpPr>
          <p:cNvPr id="68" name="Freeform 67"/>
          <p:cNvSpPr/>
          <p:nvPr/>
        </p:nvSpPr>
        <p:spPr>
          <a:xfrm>
            <a:off x="5729368" y="5468973"/>
            <a:ext cx="541898" cy="247106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Coordinator, 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Study Abroad</a:t>
            </a:r>
          </a:p>
        </p:txBody>
      </p:sp>
      <p:sp>
        <p:nvSpPr>
          <p:cNvPr id="70" name="Freeform 69"/>
          <p:cNvSpPr/>
          <p:nvPr/>
        </p:nvSpPr>
        <p:spPr>
          <a:xfrm>
            <a:off x="5716515" y="4274990"/>
            <a:ext cx="541898" cy="247106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Director,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 Student Success Center</a:t>
            </a:r>
          </a:p>
        </p:txBody>
      </p:sp>
      <p:sp>
        <p:nvSpPr>
          <p:cNvPr id="65" name="Freeform 64"/>
          <p:cNvSpPr/>
          <p:nvPr/>
        </p:nvSpPr>
        <p:spPr>
          <a:xfrm>
            <a:off x="5233465" y="3114765"/>
            <a:ext cx="541898" cy="247106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Sr. Associate VP for Academic Affairs</a:t>
            </a:r>
          </a:p>
        </p:txBody>
      </p: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0FF5324A-B284-41F6-985C-114E306C10AC}"/>
              </a:ext>
            </a:extLst>
          </p:cNvPr>
          <p:cNvCxnSpPr/>
          <p:nvPr/>
        </p:nvCxnSpPr>
        <p:spPr>
          <a:xfrm>
            <a:off x="5505951" y="5602958"/>
            <a:ext cx="228388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673CC5DE-99C1-41E5-B3EE-1A991A7F1646}"/>
              </a:ext>
            </a:extLst>
          </p:cNvPr>
          <p:cNvCxnSpPr>
            <a:cxnSpLocks/>
          </p:cNvCxnSpPr>
          <p:nvPr/>
        </p:nvCxnSpPr>
        <p:spPr>
          <a:xfrm>
            <a:off x="6621834" y="2973860"/>
            <a:ext cx="0" cy="173898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Freeform 45">
            <a:extLst>
              <a:ext uri="{FF2B5EF4-FFF2-40B4-BE49-F238E27FC236}">
                <a16:creationId xmlns:a16="http://schemas.microsoft.com/office/drawing/2014/main" id="{8A092161-9FA2-4B24-8A7A-62014E427A43}"/>
              </a:ext>
            </a:extLst>
          </p:cNvPr>
          <p:cNvSpPr/>
          <p:nvPr/>
        </p:nvSpPr>
        <p:spPr>
          <a:xfrm>
            <a:off x="6350885" y="3108349"/>
            <a:ext cx="541898" cy="247106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Associate VP for Academic Affairs</a:t>
            </a:r>
          </a:p>
        </p:txBody>
      </p:sp>
      <p:sp>
        <p:nvSpPr>
          <p:cNvPr id="47" name="Freeform 46"/>
          <p:cNvSpPr/>
          <p:nvPr/>
        </p:nvSpPr>
        <p:spPr>
          <a:xfrm>
            <a:off x="5716516" y="4680378"/>
            <a:ext cx="537047" cy="247106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Director, Sponsored</a:t>
            </a:r>
          </a:p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&amp; Collaborative Projects</a:t>
            </a: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48880418-CDB5-49E0-BF9E-2C97823E0219}"/>
              </a:ext>
            </a:extLst>
          </p:cNvPr>
          <p:cNvCxnSpPr/>
          <p:nvPr/>
        </p:nvCxnSpPr>
        <p:spPr>
          <a:xfrm>
            <a:off x="5512877" y="4030582"/>
            <a:ext cx="228388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Freeform 36">
            <a:extLst>
              <a:ext uri="{FF2B5EF4-FFF2-40B4-BE49-F238E27FC236}">
                <a16:creationId xmlns:a16="http://schemas.microsoft.com/office/drawing/2014/main" id="{45A56906-D93D-4168-8C38-F74B47F1BE60}"/>
              </a:ext>
            </a:extLst>
          </p:cNvPr>
          <p:cNvSpPr/>
          <p:nvPr/>
        </p:nvSpPr>
        <p:spPr>
          <a:xfrm>
            <a:off x="5724979" y="3901563"/>
            <a:ext cx="541898" cy="247106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80000"/>
              </a:lnSpc>
              <a:spcBef>
                <a:spcPct val="0"/>
              </a:spcBef>
            </a:pPr>
            <a:r>
              <a:rPr lang="en-US" sz="450" dirty="0"/>
              <a:t>Director</a:t>
            </a:r>
            <a:r>
              <a:rPr lang="en-US" sz="380" dirty="0"/>
              <a:t>, </a:t>
            </a:r>
          </a:p>
          <a:p>
            <a:pPr algn="ctr" defTabSz="112511">
              <a:lnSpc>
                <a:spcPct val="80000"/>
              </a:lnSpc>
              <a:spcBef>
                <a:spcPct val="0"/>
              </a:spcBef>
            </a:pPr>
            <a:r>
              <a:rPr lang="en-US" sz="450" dirty="0"/>
              <a:t>Women’s College</a:t>
            </a:r>
            <a:endParaRPr lang="en-US" sz="380" dirty="0"/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642ED628-7D8B-42C1-AB4A-BF9FCDA0B8FC}"/>
              </a:ext>
            </a:extLst>
          </p:cNvPr>
          <p:cNvCxnSpPr/>
          <p:nvPr/>
        </p:nvCxnSpPr>
        <p:spPr>
          <a:xfrm>
            <a:off x="6622262" y="3626178"/>
            <a:ext cx="228388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Freeform 36">
            <a:extLst>
              <a:ext uri="{FF2B5EF4-FFF2-40B4-BE49-F238E27FC236}">
                <a16:creationId xmlns:a16="http://schemas.microsoft.com/office/drawing/2014/main" id="{1944CCC1-9DD4-4CD0-A468-63BDCBDDB860}"/>
              </a:ext>
            </a:extLst>
          </p:cNvPr>
          <p:cNvSpPr/>
          <p:nvPr/>
        </p:nvSpPr>
        <p:spPr>
          <a:xfrm>
            <a:off x="6834364" y="3497159"/>
            <a:ext cx="541898" cy="247106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80000"/>
              </a:lnSpc>
              <a:spcBef>
                <a:spcPct val="0"/>
              </a:spcBef>
            </a:pPr>
            <a:r>
              <a:rPr lang="en-US" sz="450" dirty="0"/>
              <a:t>Director</a:t>
            </a:r>
            <a:r>
              <a:rPr lang="en-US" sz="380" dirty="0"/>
              <a:t>, </a:t>
            </a:r>
          </a:p>
          <a:p>
            <a:pPr algn="ctr" defTabSz="112511">
              <a:lnSpc>
                <a:spcPct val="80000"/>
              </a:lnSpc>
              <a:spcBef>
                <a:spcPct val="0"/>
              </a:spcBef>
            </a:pPr>
            <a:r>
              <a:rPr lang="en-US" sz="450" dirty="0"/>
              <a:t>Graduate Studies</a:t>
            </a:r>
            <a:endParaRPr lang="en-US" sz="380" dirty="0"/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4427510B-EC0B-4311-B04B-A2B9B0D00AB7}"/>
              </a:ext>
            </a:extLst>
          </p:cNvPr>
          <p:cNvCxnSpPr/>
          <p:nvPr/>
        </p:nvCxnSpPr>
        <p:spPr>
          <a:xfrm>
            <a:off x="6622479" y="4016117"/>
            <a:ext cx="228388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Freeform 45"/>
          <p:cNvSpPr/>
          <p:nvPr/>
        </p:nvSpPr>
        <p:spPr>
          <a:xfrm>
            <a:off x="6834363" y="3885969"/>
            <a:ext cx="541898" cy="247106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90000"/>
              </a:lnSpc>
              <a:spcBef>
                <a:spcPct val="0"/>
              </a:spcBef>
            </a:pPr>
            <a:r>
              <a:rPr lang="en-US" sz="450" dirty="0"/>
              <a:t>Director, Kossen Center for Teaching and Learning</a:t>
            </a: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1E69B9CE-A526-4B0E-8CB2-5A34F941971A}"/>
              </a:ext>
            </a:extLst>
          </p:cNvPr>
          <p:cNvCxnSpPr>
            <a:cxnSpLocks/>
          </p:cNvCxnSpPr>
          <p:nvPr/>
        </p:nvCxnSpPr>
        <p:spPr>
          <a:xfrm>
            <a:off x="7554247" y="2969555"/>
            <a:ext cx="0" cy="1046561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BF0375D-31AC-4E04-B438-8F519BDFBF93}"/>
              </a:ext>
            </a:extLst>
          </p:cNvPr>
          <p:cNvGrpSpPr/>
          <p:nvPr/>
        </p:nvGrpSpPr>
        <p:grpSpPr>
          <a:xfrm>
            <a:off x="7559616" y="3102915"/>
            <a:ext cx="754000" cy="247106"/>
            <a:chOff x="10078129" y="3519878"/>
            <a:chExt cx="1005333" cy="329475"/>
          </a:xfrm>
        </p:grpSpPr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9BB9F945-0B84-406F-892A-8802402A5AB1}"/>
                </a:ext>
              </a:extLst>
            </p:cNvPr>
            <p:cNvCxnSpPr/>
            <p:nvPr/>
          </p:nvCxnSpPr>
          <p:spPr>
            <a:xfrm>
              <a:off x="10078129" y="3691904"/>
              <a:ext cx="304517" cy="0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Freeform 36">
              <a:extLst>
                <a:ext uri="{FF2B5EF4-FFF2-40B4-BE49-F238E27FC236}">
                  <a16:creationId xmlns:a16="http://schemas.microsoft.com/office/drawing/2014/main" id="{D7D80933-2C6A-46D5-8A6A-C7F51A8FEAC4}"/>
                </a:ext>
              </a:extLst>
            </p:cNvPr>
            <p:cNvSpPr/>
            <p:nvPr/>
          </p:nvSpPr>
          <p:spPr>
            <a:xfrm>
              <a:off x="10360931" y="3519878"/>
              <a:ext cx="722531" cy="329475"/>
            </a:xfrm>
            <a:custGeom>
              <a:avLst/>
              <a:gdLst>
                <a:gd name="connsiteX0" fmla="*/ 0 w 700701"/>
                <a:gd name="connsiteY0" fmla="*/ 0 h 350350"/>
                <a:gd name="connsiteX1" fmla="*/ 700701 w 700701"/>
                <a:gd name="connsiteY1" fmla="*/ 0 h 350350"/>
                <a:gd name="connsiteX2" fmla="*/ 700701 w 700701"/>
                <a:gd name="connsiteY2" fmla="*/ 350350 h 350350"/>
                <a:gd name="connsiteX3" fmla="*/ 0 w 700701"/>
                <a:gd name="connsiteY3" fmla="*/ 350350 h 350350"/>
                <a:gd name="connsiteX4" fmla="*/ 0 w 700701"/>
                <a:gd name="connsiteY4" fmla="*/ 0 h 350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0701" h="350350">
                  <a:moveTo>
                    <a:pt x="0" y="0"/>
                  </a:moveTo>
                  <a:lnTo>
                    <a:pt x="700701" y="0"/>
                  </a:lnTo>
                  <a:lnTo>
                    <a:pt x="700701" y="350350"/>
                  </a:lnTo>
                  <a:lnTo>
                    <a:pt x="0" y="35035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08" tIns="1608" rIns="1608" bIns="1608" numCol="1" spcCol="1270" anchor="ctr" anchorCtr="0">
              <a:noAutofit/>
            </a:bodyPr>
            <a:lstStyle/>
            <a:p>
              <a:pPr algn="ctr" defTabSz="112511">
                <a:lnSpc>
                  <a:spcPct val="80000"/>
                </a:lnSpc>
                <a:spcBef>
                  <a:spcPct val="0"/>
                </a:spcBef>
              </a:pPr>
              <a:r>
                <a:rPr lang="en-US" sz="450" dirty="0"/>
                <a:t>Registrar</a:t>
              </a:r>
              <a:endParaRPr lang="en-US" sz="380" dirty="0"/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B8E17E1C-0B31-4C5A-B3B6-B4A8425B7AE7}"/>
              </a:ext>
            </a:extLst>
          </p:cNvPr>
          <p:cNvGrpSpPr/>
          <p:nvPr/>
        </p:nvGrpSpPr>
        <p:grpSpPr>
          <a:xfrm>
            <a:off x="7555333" y="3497158"/>
            <a:ext cx="754000" cy="247106"/>
            <a:chOff x="10078129" y="3519878"/>
            <a:chExt cx="1005333" cy="329475"/>
          </a:xfrm>
        </p:grpSpPr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84701AC0-8A2E-4034-B66E-4BB410F3C18C}"/>
                </a:ext>
              </a:extLst>
            </p:cNvPr>
            <p:cNvCxnSpPr/>
            <p:nvPr/>
          </p:nvCxnSpPr>
          <p:spPr>
            <a:xfrm>
              <a:off x="10078129" y="3691904"/>
              <a:ext cx="304517" cy="0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Freeform 36">
              <a:extLst>
                <a:ext uri="{FF2B5EF4-FFF2-40B4-BE49-F238E27FC236}">
                  <a16:creationId xmlns:a16="http://schemas.microsoft.com/office/drawing/2014/main" id="{F68CB0B3-599B-4C8D-9D88-EDDEB06585B0}"/>
                </a:ext>
              </a:extLst>
            </p:cNvPr>
            <p:cNvSpPr/>
            <p:nvPr/>
          </p:nvSpPr>
          <p:spPr>
            <a:xfrm>
              <a:off x="10360931" y="3519878"/>
              <a:ext cx="722531" cy="329475"/>
            </a:xfrm>
            <a:custGeom>
              <a:avLst/>
              <a:gdLst>
                <a:gd name="connsiteX0" fmla="*/ 0 w 700701"/>
                <a:gd name="connsiteY0" fmla="*/ 0 h 350350"/>
                <a:gd name="connsiteX1" fmla="*/ 700701 w 700701"/>
                <a:gd name="connsiteY1" fmla="*/ 0 h 350350"/>
                <a:gd name="connsiteX2" fmla="*/ 700701 w 700701"/>
                <a:gd name="connsiteY2" fmla="*/ 350350 h 350350"/>
                <a:gd name="connsiteX3" fmla="*/ 0 w 700701"/>
                <a:gd name="connsiteY3" fmla="*/ 350350 h 350350"/>
                <a:gd name="connsiteX4" fmla="*/ 0 w 700701"/>
                <a:gd name="connsiteY4" fmla="*/ 0 h 350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0701" h="350350">
                  <a:moveTo>
                    <a:pt x="0" y="0"/>
                  </a:moveTo>
                  <a:lnTo>
                    <a:pt x="700701" y="0"/>
                  </a:lnTo>
                  <a:lnTo>
                    <a:pt x="700701" y="350350"/>
                  </a:lnTo>
                  <a:lnTo>
                    <a:pt x="0" y="35035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08" tIns="1608" rIns="1608" bIns="1608" numCol="1" spcCol="1270" anchor="ctr" anchorCtr="0">
              <a:noAutofit/>
            </a:bodyPr>
            <a:lstStyle/>
            <a:p>
              <a:pPr algn="ctr" defTabSz="112511">
                <a:lnSpc>
                  <a:spcPct val="80000"/>
                </a:lnSpc>
                <a:spcBef>
                  <a:spcPct val="0"/>
                </a:spcBef>
              </a:pPr>
              <a:r>
                <a:rPr lang="en-US" sz="450" dirty="0"/>
                <a:t>Director, QEP</a:t>
              </a:r>
              <a:endParaRPr lang="en-US" sz="380" dirty="0"/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D14FF9BF-A86B-451E-A462-FB2BF677CCDE}"/>
              </a:ext>
            </a:extLst>
          </p:cNvPr>
          <p:cNvGrpSpPr/>
          <p:nvPr/>
        </p:nvGrpSpPr>
        <p:grpSpPr>
          <a:xfrm>
            <a:off x="7548879" y="3885631"/>
            <a:ext cx="754000" cy="247106"/>
            <a:chOff x="10078129" y="3519878"/>
            <a:chExt cx="1005333" cy="329475"/>
          </a:xfrm>
        </p:grpSpPr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9A384D32-4C3E-47B8-9F1C-0840F04AB8CA}"/>
                </a:ext>
              </a:extLst>
            </p:cNvPr>
            <p:cNvCxnSpPr/>
            <p:nvPr/>
          </p:nvCxnSpPr>
          <p:spPr>
            <a:xfrm>
              <a:off x="10078129" y="3691904"/>
              <a:ext cx="304517" cy="0"/>
            </a:xfrm>
            <a:prstGeom prst="line">
              <a:avLst/>
            </a:prstGeom>
            <a:ln w="1905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Freeform 36">
              <a:extLst>
                <a:ext uri="{FF2B5EF4-FFF2-40B4-BE49-F238E27FC236}">
                  <a16:creationId xmlns:a16="http://schemas.microsoft.com/office/drawing/2014/main" id="{2F1C9816-F80F-43AC-858C-F9A2381C46CC}"/>
                </a:ext>
              </a:extLst>
            </p:cNvPr>
            <p:cNvSpPr/>
            <p:nvPr/>
          </p:nvSpPr>
          <p:spPr>
            <a:xfrm>
              <a:off x="10360931" y="3519878"/>
              <a:ext cx="722531" cy="329475"/>
            </a:xfrm>
            <a:custGeom>
              <a:avLst/>
              <a:gdLst>
                <a:gd name="connsiteX0" fmla="*/ 0 w 700701"/>
                <a:gd name="connsiteY0" fmla="*/ 0 h 350350"/>
                <a:gd name="connsiteX1" fmla="*/ 700701 w 700701"/>
                <a:gd name="connsiteY1" fmla="*/ 0 h 350350"/>
                <a:gd name="connsiteX2" fmla="*/ 700701 w 700701"/>
                <a:gd name="connsiteY2" fmla="*/ 350350 h 350350"/>
                <a:gd name="connsiteX3" fmla="*/ 0 w 700701"/>
                <a:gd name="connsiteY3" fmla="*/ 350350 h 350350"/>
                <a:gd name="connsiteX4" fmla="*/ 0 w 700701"/>
                <a:gd name="connsiteY4" fmla="*/ 0 h 350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0701" h="350350">
                  <a:moveTo>
                    <a:pt x="0" y="0"/>
                  </a:moveTo>
                  <a:lnTo>
                    <a:pt x="700701" y="0"/>
                  </a:lnTo>
                  <a:lnTo>
                    <a:pt x="700701" y="350350"/>
                  </a:lnTo>
                  <a:lnTo>
                    <a:pt x="0" y="35035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08" tIns="1608" rIns="1608" bIns="1608" numCol="1" spcCol="1270" anchor="ctr" anchorCtr="0">
              <a:noAutofit/>
            </a:bodyPr>
            <a:lstStyle/>
            <a:p>
              <a:pPr algn="ctr" defTabSz="112511">
                <a:lnSpc>
                  <a:spcPct val="80000"/>
                </a:lnSpc>
                <a:spcBef>
                  <a:spcPct val="0"/>
                </a:spcBef>
              </a:pPr>
              <a:r>
                <a:rPr lang="en-US" sz="450" dirty="0" err="1"/>
                <a:t>Enlight</a:t>
              </a:r>
              <a:r>
                <a:rPr lang="en-US" sz="450" dirty="0"/>
                <a:t> Core Curriculum Coordinator</a:t>
              </a:r>
              <a:endParaRPr lang="en-US" sz="380" dirty="0"/>
            </a:p>
          </p:txBody>
        </p:sp>
      </p:grpSp>
    </p:spTree>
    <p:extLst>
      <p:ext uri="{BB962C8B-B14F-4D97-AF65-F5344CB8AC3E}">
        <p14:creationId xmlns:p14="http://schemas.microsoft.com/office/powerpoint/2010/main" val="1019033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Vice President for Operations/Chief Financial Officer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0398562"/>
              </p:ext>
            </p:extLst>
          </p:nvPr>
        </p:nvGraphicFramePr>
        <p:xfrm>
          <a:off x="457200" y="1371600"/>
          <a:ext cx="8229600" cy="391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400799"/>
            <a:ext cx="2133600" cy="365125"/>
          </a:xfrm>
        </p:spPr>
        <p:txBody>
          <a:bodyPr/>
          <a:lstStyle/>
          <a:p>
            <a:fld id="{81E2F4D7-7740-46B7-9705-9F428F73E46A}" type="datetime1">
              <a:rPr lang="en-US" smtClean="0"/>
              <a:t>7/30/2026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2650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9" name="Connector: Elbow 88">
            <a:extLst>
              <a:ext uri="{FF2B5EF4-FFF2-40B4-BE49-F238E27FC236}">
                <a16:creationId xmlns:a16="http://schemas.microsoft.com/office/drawing/2014/main" id="{B28B838B-38C2-9EE9-B070-C2758DECB4E6}"/>
              </a:ext>
            </a:extLst>
          </p:cNvPr>
          <p:cNvCxnSpPr>
            <a:cxnSpLocks/>
          </p:cNvCxnSpPr>
          <p:nvPr/>
        </p:nvCxnSpPr>
        <p:spPr>
          <a:xfrm flipV="1">
            <a:off x="4090081" y="5739243"/>
            <a:ext cx="452208" cy="18407"/>
          </a:xfrm>
          <a:prstGeom prst="bentConnector3">
            <a:avLst>
              <a:gd name="adj1" fmla="val 50000"/>
            </a:avLst>
          </a:prstGeom>
          <a:ln w="25400">
            <a:solidFill>
              <a:srgbClr val="3D66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D123C31D-B009-0995-5AA0-26DB8E05959E}"/>
              </a:ext>
            </a:extLst>
          </p:cNvPr>
          <p:cNvCxnSpPr>
            <a:cxnSpLocks/>
          </p:cNvCxnSpPr>
          <p:nvPr/>
        </p:nvCxnSpPr>
        <p:spPr>
          <a:xfrm flipV="1">
            <a:off x="4124760" y="5104424"/>
            <a:ext cx="751613" cy="23328"/>
          </a:xfrm>
          <a:prstGeom prst="line">
            <a:avLst/>
          </a:prstGeom>
          <a:ln w="25400">
            <a:solidFill>
              <a:srgbClr val="3D66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119">
            <a:extLst>
              <a:ext uri="{FF2B5EF4-FFF2-40B4-BE49-F238E27FC236}">
                <a16:creationId xmlns:a16="http://schemas.microsoft.com/office/drawing/2014/main" id="{96C5973F-B4B0-25D6-99D4-E2629C2AEDDC}"/>
              </a:ext>
            </a:extLst>
          </p:cNvPr>
          <p:cNvCxnSpPr>
            <a:cxnSpLocks/>
          </p:cNvCxnSpPr>
          <p:nvPr/>
        </p:nvCxnSpPr>
        <p:spPr>
          <a:xfrm rot="10800000" flipV="1">
            <a:off x="4090082" y="6303236"/>
            <a:ext cx="655701" cy="33651"/>
          </a:xfrm>
          <a:prstGeom prst="bentConnector3">
            <a:avLst>
              <a:gd name="adj1" fmla="val 50000"/>
            </a:avLst>
          </a:prstGeom>
          <a:ln w="25400">
            <a:solidFill>
              <a:srgbClr val="3D66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119">
            <a:extLst>
              <a:ext uri="{FF2B5EF4-FFF2-40B4-BE49-F238E27FC236}">
                <a16:creationId xmlns:a16="http://schemas.microsoft.com/office/drawing/2014/main" id="{A60C544D-96F1-F6E9-B2D0-2A47F7E5DFF3}"/>
              </a:ext>
            </a:extLst>
          </p:cNvPr>
          <p:cNvCxnSpPr>
            <a:cxnSpLocks/>
          </p:cNvCxnSpPr>
          <p:nvPr/>
        </p:nvCxnSpPr>
        <p:spPr>
          <a:xfrm rot="10800000">
            <a:off x="4120582" y="4492933"/>
            <a:ext cx="296557" cy="79068"/>
          </a:xfrm>
          <a:prstGeom prst="bentConnector3">
            <a:avLst>
              <a:gd name="adj1" fmla="val 50000"/>
            </a:avLst>
          </a:prstGeom>
          <a:ln w="25400">
            <a:solidFill>
              <a:srgbClr val="3D66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3FF17C4-DDDD-1D5D-011D-D9E1C7B9B254}"/>
              </a:ext>
            </a:extLst>
          </p:cNvPr>
          <p:cNvCxnSpPr>
            <a:cxnSpLocks/>
          </p:cNvCxnSpPr>
          <p:nvPr/>
        </p:nvCxnSpPr>
        <p:spPr>
          <a:xfrm>
            <a:off x="8341031" y="3038570"/>
            <a:ext cx="116473" cy="850209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2113245-BF1E-0AEC-5874-AF3E7580F13C}"/>
              </a:ext>
            </a:extLst>
          </p:cNvPr>
          <p:cNvCxnSpPr>
            <a:cxnSpLocks/>
          </p:cNvCxnSpPr>
          <p:nvPr/>
        </p:nvCxnSpPr>
        <p:spPr>
          <a:xfrm>
            <a:off x="6360861" y="3048134"/>
            <a:ext cx="0" cy="869241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7A3FBA7-560B-6B54-7CC0-B7F4FE026E72}"/>
              </a:ext>
            </a:extLst>
          </p:cNvPr>
          <p:cNvCxnSpPr>
            <a:cxnSpLocks/>
          </p:cNvCxnSpPr>
          <p:nvPr/>
        </p:nvCxnSpPr>
        <p:spPr>
          <a:xfrm>
            <a:off x="3079870" y="3047816"/>
            <a:ext cx="0" cy="961966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539D13-C92D-CA2C-0134-C26685B99713}"/>
              </a:ext>
            </a:extLst>
          </p:cNvPr>
          <p:cNvCxnSpPr>
            <a:cxnSpLocks/>
          </p:cNvCxnSpPr>
          <p:nvPr/>
        </p:nvCxnSpPr>
        <p:spPr>
          <a:xfrm flipH="1">
            <a:off x="4111476" y="3043352"/>
            <a:ext cx="13284" cy="3281248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9C78955F-CFD1-4156-B07B-27F539611ADB}"/>
              </a:ext>
            </a:extLst>
          </p:cNvPr>
          <p:cNvCxnSpPr>
            <a:cxnSpLocks/>
          </p:cNvCxnSpPr>
          <p:nvPr/>
        </p:nvCxnSpPr>
        <p:spPr>
          <a:xfrm>
            <a:off x="2189077" y="2753977"/>
            <a:ext cx="0" cy="1103746"/>
          </a:xfrm>
          <a:prstGeom prst="line">
            <a:avLst/>
          </a:prstGeom>
          <a:ln w="25400">
            <a:solidFill>
              <a:srgbClr val="3D66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2A493A63-FE86-4D9B-A521-55F5489A21E1}"/>
              </a:ext>
            </a:extLst>
          </p:cNvPr>
          <p:cNvCxnSpPr>
            <a:cxnSpLocks/>
          </p:cNvCxnSpPr>
          <p:nvPr/>
        </p:nvCxnSpPr>
        <p:spPr>
          <a:xfrm rot="10800000">
            <a:off x="2189077" y="2753977"/>
            <a:ext cx="5038225" cy="19032"/>
          </a:xfrm>
          <a:prstGeom prst="bentConnector3">
            <a:avLst>
              <a:gd name="adj1" fmla="val 50000"/>
            </a:avLst>
          </a:prstGeom>
          <a:ln w="25400">
            <a:solidFill>
              <a:srgbClr val="3D66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FD792572-CB88-4FB6-858F-3D3A00475E08}"/>
              </a:ext>
            </a:extLst>
          </p:cNvPr>
          <p:cNvCxnSpPr>
            <a:cxnSpLocks/>
          </p:cNvCxnSpPr>
          <p:nvPr/>
        </p:nvCxnSpPr>
        <p:spPr>
          <a:xfrm>
            <a:off x="4581525" y="1908746"/>
            <a:ext cx="40075" cy="845231"/>
          </a:xfrm>
          <a:prstGeom prst="line">
            <a:avLst/>
          </a:prstGeom>
          <a:ln w="25400">
            <a:solidFill>
              <a:srgbClr val="3D66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33088CB4-83E2-4F6A-8F85-F4D98889A697}"/>
              </a:ext>
            </a:extLst>
          </p:cNvPr>
          <p:cNvCxnSpPr>
            <a:cxnSpLocks/>
          </p:cNvCxnSpPr>
          <p:nvPr/>
        </p:nvCxnSpPr>
        <p:spPr>
          <a:xfrm>
            <a:off x="916789" y="2995399"/>
            <a:ext cx="0" cy="533400"/>
          </a:xfrm>
          <a:prstGeom prst="line">
            <a:avLst/>
          </a:prstGeom>
          <a:ln w="25400">
            <a:solidFill>
              <a:srgbClr val="3D66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F5B995A8-56AE-44F9-AD2C-E83FB18B8A91}"/>
              </a:ext>
            </a:extLst>
          </p:cNvPr>
          <p:cNvCxnSpPr>
            <a:cxnSpLocks/>
          </p:cNvCxnSpPr>
          <p:nvPr/>
        </p:nvCxnSpPr>
        <p:spPr>
          <a:xfrm>
            <a:off x="5316076" y="3037776"/>
            <a:ext cx="0" cy="533400"/>
          </a:xfrm>
          <a:prstGeom prst="line">
            <a:avLst/>
          </a:prstGeom>
          <a:ln w="25400">
            <a:solidFill>
              <a:srgbClr val="3D66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8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sz="2400" b="1" dirty="0"/>
              <a:t>Vice President for Student Affairs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597F82A-4C9A-481C-8522-3FDB6E51C0FC}"/>
              </a:ext>
            </a:extLst>
          </p:cNvPr>
          <p:cNvGrpSpPr/>
          <p:nvPr/>
        </p:nvGrpSpPr>
        <p:grpSpPr>
          <a:xfrm>
            <a:off x="556804" y="3276918"/>
            <a:ext cx="3064363" cy="815674"/>
            <a:chOff x="773900" y="2795642"/>
            <a:chExt cx="4065742" cy="934241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8B13CC8A-E9E8-4036-941A-DD4C2458E674}"/>
                </a:ext>
              </a:extLst>
            </p:cNvPr>
            <p:cNvSpPr/>
            <p:nvPr/>
          </p:nvSpPr>
          <p:spPr>
            <a:xfrm>
              <a:off x="773900" y="2795642"/>
              <a:ext cx="1105594" cy="887806"/>
            </a:xfrm>
            <a:custGeom>
              <a:avLst/>
              <a:gdLst>
                <a:gd name="connsiteX0" fmla="*/ 0 w 1775612"/>
                <a:gd name="connsiteY0" fmla="*/ 0 h 887806"/>
                <a:gd name="connsiteX1" fmla="*/ 1775612 w 1775612"/>
                <a:gd name="connsiteY1" fmla="*/ 0 h 887806"/>
                <a:gd name="connsiteX2" fmla="*/ 1775612 w 1775612"/>
                <a:gd name="connsiteY2" fmla="*/ 887806 h 887806"/>
                <a:gd name="connsiteX3" fmla="*/ 0 w 1775612"/>
                <a:gd name="connsiteY3" fmla="*/ 887806 h 887806"/>
                <a:gd name="connsiteX4" fmla="*/ 0 w 1775612"/>
                <a:gd name="connsiteY4" fmla="*/ 0 h 887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5612" h="887806">
                  <a:moveTo>
                    <a:pt x="0" y="0"/>
                  </a:moveTo>
                  <a:lnTo>
                    <a:pt x="1775612" y="0"/>
                  </a:lnTo>
                  <a:lnTo>
                    <a:pt x="1775612" y="887806"/>
                  </a:lnTo>
                  <a:lnTo>
                    <a:pt x="0" y="88780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 dirty="0"/>
                <a:t>Chief of Police</a:t>
              </a: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54F1CE83-CC29-427B-AF25-B9C2DB768B90}"/>
                </a:ext>
              </a:extLst>
            </p:cNvPr>
            <p:cNvSpPr/>
            <p:nvPr/>
          </p:nvSpPr>
          <p:spPr>
            <a:xfrm>
              <a:off x="2228804" y="2842077"/>
              <a:ext cx="1151697" cy="887806"/>
            </a:xfrm>
            <a:custGeom>
              <a:avLst/>
              <a:gdLst>
                <a:gd name="connsiteX0" fmla="*/ 0 w 1775612"/>
                <a:gd name="connsiteY0" fmla="*/ 0 h 887806"/>
                <a:gd name="connsiteX1" fmla="*/ 1775612 w 1775612"/>
                <a:gd name="connsiteY1" fmla="*/ 0 h 887806"/>
                <a:gd name="connsiteX2" fmla="*/ 1775612 w 1775612"/>
                <a:gd name="connsiteY2" fmla="*/ 887806 h 887806"/>
                <a:gd name="connsiteX3" fmla="*/ 0 w 1775612"/>
                <a:gd name="connsiteY3" fmla="*/ 887806 h 887806"/>
                <a:gd name="connsiteX4" fmla="*/ 0 w 1775612"/>
                <a:gd name="connsiteY4" fmla="*/ 0 h 887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5612" h="887806">
                  <a:moveTo>
                    <a:pt x="0" y="0"/>
                  </a:moveTo>
                  <a:lnTo>
                    <a:pt x="1775612" y="0"/>
                  </a:lnTo>
                  <a:lnTo>
                    <a:pt x="1775612" y="887806"/>
                  </a:lnTo>
                  <a:lnTo>
                    <a:pt x="0" y="88780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 dirty="0"/>
                <a:t>Director, Athletics</a:t>
              </a: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A43F81F3-FAC8-446C-8AD0-CB99C34305EA}"/>
                </a:ext>
              </a:extLst>
            </p:cNvPr>
            <p:cNvSpPr/>
            <p:nvPr/>
          </p:nvSpPr>
          <p:spPr>
            <a:xfrm>
              <a:off x="3490704" y="2827596"/>
              <a:ext cx="1348938" cy="887806"/>
            </a:xfrm>
            <a:custGeom>
              <a:avLst/>
              <a:gdLst>
                <a:gd name="connsiteX0" fmla="*/ 0 w 1775612"/>
                <a:gd name="connsiteY0" fmla="*/ 0 h 887806"/>
                <a:gd name="connsiteX1" fmla="*/ 1775612 w 1775612"/>
                <a:gd name="connsiteY1" fmla="*/ 0 h 887806"/>
                <a:gd name="connsiteX2" fmla="*/ 1775612 w 1775612"/>
                <a:gd name="connsiteY2" fmla="*/ 887806 h 887806"/>
                <a:gd name="connsiteX3" fmla="*/ 0 w 1775612"/>
                <a:gd name="connsiteY3" fmla="*/ 887806 h 887806"/>
                <a:gd name="connsiteX4" fmla="*/ 0 w 1775612"/>
                <a:gd name="connsiteY4" fmla="*/ 0 h 887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5612" h="887806">
                  <a:moveTo>
                    <a:pt x="0" y="0"/>
                  </a:moveTo>
                  <a:lnTo>
                    <a:pt x="1775612" y="0"/>
                  </a:lnTo>
                  <a:lnTo>
                    <a:pt x="1775612" y="887806"/>
                  </a:lnTo>
                  <a:lnTo>
                    <a:pt x="0" y="88780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 dirty="0"/>
                <a:t>Director, Campus Recreation</a:t>
              </a:r>
            </a:p>
          </p:txBody>
        </p:sp>
      </p:grp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400800"/>
            <a:ext cx="2133600" cy="365125"/>
          </a:xfrm>
        </p:spPr>
        <p:txBody>
          <a:bodyPr/>
          <a:lstStyle/>
          <a:p>
            <a:fld id="{7D5D5FEF-F976-4B22-AAC3-E742BB43F302}" type="datetime1">
              <a:rPr lang="en-US" smtClean="0"/>
              <a:t>7/30/2026</a:t>
            </a:fld>
            <a:endParaRPr lang="en-US" dirty="0"/>
          </a:p>
        </p:txBody>
      </p: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97F68888-4147-4A42-8B7D-FA1213001934}"/>
              </a:ext>
            </a:extLst>
          </p:cNvPr>
          <p:cNvCxnSpPr>
            <a:cxnSpLocks/>
          </p:cNvCxnSpPr>
          <p:nvPr/>
        </p:nvCxnSpPr>
        <p:spPr>
          <a:xfrm>
            <a:off x="7246297" y="2773010"/>
            <a:ext cx="5959" cy="829472"/>
          </a:xfrm>
          <a:prstGeom prst="line">
            <a:avLst/>
          </a:prstGeom>
          <a:ln w="25400">
            <a:solidFill>
              <a:srgbClr val="3D66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Freeform: Shape 77">
            <a:extLst>
              <a:ext uri="{FF2B5EF4-FFF2-40B4-BE49-F238E27FC236}">
                <a16:creationId xmlns:a16="http://schemas.microsoft.com/office/drawing/2014/main" id="{4F6CEFC2-82A2-4415-8EFE-A2D29D327F26}"/>
              </a:ext>
            </a:extLst>
          </p:cNvPr>
          <p:cNvSpPr/>
          <p:nvPr/>
        </p:nvSpPr>
        <p:spPr>
          <a:xfrm>
            <a:off x="5875346" y="3282707"/>
            <a:ext cx="928234" cy="775132"/>
          </a:xfrm>
          <a:custGeom>
            <a:avLst/>
            <a:gdLst>
              <a:gd name="connsiteX0" fmla="*/ 0 w 1775612"/>
              <a:gd name="connsiteY0" fmla="*/ 0 h 887806"/>
              <a:gd name="connsiteX1" fmla="*/ 1775612 w 1775612"/>
              <a:gd name="connsiteY1" fmla="*/ 0 h 887806"/>
              <a:gd name="connsiteX2" fmla="*/ 1775612 w 1775612"/>
              <a:gd name="connsiteY2" fmla="*/ 887806 h 887806"/>
              <a:gd name="connsiteX3" fmla="*/ 0 w 1775612"/>
              <a:gd name="connsiteY3" fmla="*/ 887806 h 887806"/>
              <a:gd name="connsiteX4" fmla="*/ 0 w 1775612"/>
              <a:gd name="connsiteY4" fmla="*/ 0 h 887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5612" h="887806">
                <a:moveTo>
                  <a:pt x="0" y="0"/>
                </a:moveTo>
                <a:lnTo>
                  <a:pt x="1775612" y="0"/>
                </a:lnTo>
                <a:lnTo>
                  <a:pt x="1775612" y="887806"/>
                </a:lnTo>
                <a:lnTo>
                  <a:pt x="0" y="88780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kern="1200" dirty="0"/>
              <a:t>Director, Housing </a:t>
            </a:r>
            <a:r>
              <a:rPr lang="en-US" sz="1400" dirty="0"/>
              <a:t>&amp; Residence </a:t>
            </a:r>
            <a:r>
              <a:rPr lang="en-US" sz="1400" kern="1200" dirty="0"/>
              <a:t>Life</a:t>
            </a:r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F994656E-9199-41D0-9DAB-0FA857CEFB9D}"/>
              </a:ext>
            </a:extLst>
          </p:cNvPr>
          <p:cNvSpPr/>
          <p:nvPr/>
        </p:nvSpPr>
        <p:spPr>
          <a:xfrm>
            <a:off x="6872315" y="3272045"/>
            <a:ext cx="970616" cy="775133"/>
          </a:xfrm>
          <a:custGeom>
            <a:avLst/>
            <a:gdLst>
              <a:gd name="connsiteX0" fmla="*/ 0 w 1775612"/>
              <a:gd name="connsiteY0" fmla="*/ 0 h 887806"/>
              <a:gd name="connsiteX1" fmla="*/ 1775612 w 1775612"/>
              <a:gd name="connsiteY1" fmla="*/ 0 h 887806"/>
              <a:gd name="connsiteX2" fmla="*/ 1775612 w 1775612"/>
              <a:gd name="connsiteY2" fmla="*/ 887806 h 887806"/>
              <a:gd name="connsiteX3" fmla="*/ 0 w 1775612"/>
              <a:gd name="connsiteY3" fmla="*/ 887806 h 887806"/>
              <a:gd name="connsiteX4" fmla="*/ 0 w 1775612"/>
              <a:gd name="connsiteY4" fmla="*/ 0 h 887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5612" h="887806">
                <a:moveTo>
                  <a:pt x="0" y="0"/>
                </a:moveTo>
                <a:lnTo>
                  <a:pt x="1775612" y="0"/>
                </a:lnTo>
                <a:lnTo>
                  <a:pt x="1775612" y="887806"/>
                </a:lnTo>
                <a:lnTo>
                  <a:pt x="0" y="88780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marL="0" lvl="0" indent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400" kern="1200" dirty="0"/>
              <a:t>Director, Counseling  Center</a:t>
            </a:r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ABF58E59-4C1B-42FB-B99F-9965804B0A11}"/>
              </a:ext>
            </a:extLst>
          </p:cNvPr>
          <p:cNvSpPr/>
          <p:nvPr/>
        </p:nvSpPr>
        <p:spPr>
          <a:xfrm>
            <a:off x="7977230" y="3292259"/>
            <a:ext cx="829990" cy="775133"/>
          </a:xfrm>
          <a:custGeom>
            <a:avLst/>
            <a:gdLst>
              <a:gd name="connsiteX0" fmla="*/ 0 w 1775612"/>
              <a:gd name="connsiteY0" fmla="*/ 0 h 887806"/>
              <a:gd name="connsiteX1" fmla="*/ 1775612 w 1775612"/>
              <a:gd name="connsiteY1" fmla="*/ 0 h 887806"/>
              <a:gd name="connsiteX2" fmla="*/ 1775612 w 1775612"/>
              <a:gd name="connsiteY2" fmla="*/ 887806 h 887806"/>
              <a:gd name="connsiteX3" fmla="*/ 0 w 1775612"/>
              <a:gd name="connsiteY3" fmla="*/ 887806 h 887806"/>
              <a:gd name="connsiteX4" fmla="*/ 0 w 1775612"/>
              <a:gd name="connsiteY4" fmla="*/ 0 h 887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5612" h="887806">
                <a:moveTo>
                  <a:pt x="0" y="0"/>
                </a:moveTo>
                <a:lnTo>
                  <a:pt x="1775612" y="0"/>
                </a:lnTo>
                <a:lnTo>
                  <a:pt x="1775612" y="887806"/>
                </a:lnTo>
                <a:lnTo>
                  <a:pt x="0" y="88780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marL="0" lvl="0" indent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400" kern="1200" dirty="0"/>
              <a:t>Director, Student Life</a:t>
            </a:r>
          </a:p>
        </p:txBody>
      </p:sp>
      <p:sp>
        <p:nvSpPr>
          <p:cNvPr id="88" name="Freeform: Shape 87">
            <a:extLst>
              <a:ext uri="{FF2B5EF4-FFF2-40B4-BE49-F238E27FC236}">
                <a16:creationId xmlns:a16="http://schemas.microsoft.com/office/drawing/2014/main" id="{7E159D16-3F1B-4586-B839-B7CF89349ADC}"/>
              </a:ext>
            </a:extLst>
          </p:cNvPr>
          <p:cNvSpPr/>
          <p:nvPr/>
        </p:nvSpPr>
        <p:spPr>
          <a:xfrm>
            <a:off x="4876373" y="3257342"/>
            <a:ext cx="838200" cy="833115"/>
          </a:xfrm>
          <a:custGeom>
            <a:avLst/>
            <a:gdLst>
              <a:gd name="connsiteX0" fmla="*/ 0 w 1775612"/>
              <a:gd name="connsiteY0" fmla="*/ 0 h 887806"/>
              <a:gd name="connsiteX1" fmla="*/ 1775612 w 1775612"/>
              <a:gd name="connsiteY1" fmla="*/ 0 h 887806"/>
              <a:gd name="connsiteX2" fmla="*/ 1775612 w 1775612"/>
              <a:gd name="connsiteY2" fmla="*/ 887806 h 887806"/>
              <a:gd name="connsiteX3" fmla="*/ 0 w 1775612"/>
              <a:gd name="connsiteY3" fmla="*/ 887806 h 887806"/>
              <a:gd name="connsiteX4" fmla="*/ 0 w 1775612"/>
              <a:gd name="connsiteY4" fmla="*/ 0 h 887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5612" h="887806">
                <a:moveTo>
                  <a:pt x="0" y="0"/>
                </a:moveTo>
                <a:lnTo>
                  <a:pt x="1775612" y="0"/>
                </a:lnTo>
                <a:lnTo>
                  <a:pt x="1775612" y="887806"/>
                </a:lnTo>
                <a:lnTo>
                  <a:pt x="0" y="88780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marL="0" lvl="0" indent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400" kern="1200" dirty="0"/>
              <a:t>Dean of Students</a:t>
            </a:r>
          </a:p>
        </p:txBody>
      </p:sp>
      <p:cxnSp>
        <p:nvCxnSpPr>
          <p:cNvPr id="92" name="Connector: Elbow 91">
            <a:extLst>
              <a:ext uri="{FF2B5EF4-FFF2-40B4-BE49-F238E27FC236}">
                <a16:creationId xmlns:a16="http://schemas.microsoft.com/office/drawing/2014/main" id="{D4CE0150-5FC9-405F-B64C-30BA364F741A}"/>
              </a:ext>
            </a:extLst>
          </p:cNvPr>
          <p:cNvCxnSpPr>
            <a:cxnSpLocks/>
          </p:cNvCxnSpPr>
          <p:nvPr/>
        </p:nvCxnSpPr>
        <p:spPr>
          <a:xfrm>
            <a:off x="5266539" y="3038570"/>
            <a:ext cx="3048908" cy="9564"/>
          </a:xfrm>
          <a:prstGeom prst="bentConnector3">
            <a:avLst>
              <a:gd name="adj1" fmla="val 50000"/>
            </a:avLst>
          </a:prstGeom>
          <a:ln w="25400">
            <a:solidFill>
              <a:srgbClr val="3D66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Connector: Elbow 110">
            <a:extLst>
              <a:ext uri="{FF2B5EF4-FFF2-40B4-BE49-F238E27FC236}">
                <a16:creationId xmlns:a16="http://schemas.microsoft.com/office/drawing/2014/main" id="{DF3B1F25-3B4D-4B15-8E25-8168B966AEFB}"/>
              </a:ext>
            </a:extLst>
          </p:cNvPr>
          <p:cNvCxnSpPr>
            <a:cxnSpLocks/>
          </p:cNvCxnSpPr>
          <p:nvPr/>
        </p:nvCxnSpPr>
        <p:spPr>
          <a:xfrm>
            <a:off x="944320" y="3014045"/>
            <a:ext cx="2848171" cy="12700"/>
          </a:xfrm>
          <a:prstGeom prst="bentConnector3">
            <a:avLst>
              <a:gd name="adj1" fmla="val 50000"/>
            </a:avLst>
          </a:prstGeom>
          <a:ln w="25400">
            <a:solidFill>
              <a:srgbClr val="3D66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Freeform: Shape 111">
            <a:extLst>
              <a:ext uri="{FF2B5EF4-FFF2-40B4-BE49-F238E27FC236}">
                <a16:creationId xmlns:a16="http://schemas.microsoft.com/office/drawing/2014/main" id="{096962FC-D82F-465C-8DB2-DAB267EAF230}"/>
              </a:ext>
            </a:extLst>
          </p:cNvPr>
          <p:cNvSpPr/>
          <p:nvPr/>
        </p:nvSpPr>
        <p:spPr>
          <a:xfrm>
            <a:off x="3346797" y="1524000"/>
            <a:ext cx="2450406" cy="775133"/>
          </a:xfrm>
          <a:custGeom>
            <a:avLst/>
            <a:gdLst>
              <a:gd name="connsiteX0" fmla="*/ 0 w 1775612"/>
              <a:gd name="connsiteY0" fmla="*/ 0 h 887806"/>
              <a:gd name="connsiteX1" fmla="*/ 1775612 w 1775612"/>
              <a:gd name="connsiteY1" fmla="*/ 0 h 887806"/>
              <a:gd name="connsiteX2" fmla="*/ 1775612 w 1775612"/>
              <a:gd name="connsiteY2" fmla="*/ 887806 h 887806"/>
              <a:gd name="connsiteX3" fmla="*/ 0 w 1775612"/>
              <a:gd name="connsiteY3" fmla="*/ 887806 h 887806"/>
              <a:gd name="connsiteX4" fmla="*/ 0 w 1775612"/>
              <a:gd name="connsiteY4" fmla="*/ 0 h 887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5612" h="887806">
                <a:moveTo>
                  <a:pt x="0" y="0"/>
                </a:moveTo>
                <a:lnTo>
                  <a:pt x="1775612" y="0"/>
                </a:lnTo>
                <a:lnTo>
                  <a:pt x="1775612" y="887806"/>
                </a:lnTo>
                <a:lnTo>
                  <a:pt x="0" y="88780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marL="0" lvl="0" indent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400" kern="1200" dirty="0"/>
              <a:t>Vice President, Student Affairs</a:t>
            </a:r>
          </a:p>
        </p:txBody>
      </p:sp>
      <p:cxnSp>
        <p:nvCxnSpPr>
          <p:cNvPr id="138" name="Straight Connector 137">
            <a:extLst>
              <a:ext uri="{FF2B5EF4-FFF2-40B4-BE49-F238E27FC236}">
                <a16:creationId xmlns:a16="http://schemas.microsoft.com/office/drawing/2014/main" id="{B02BFFC0-7318-4B4D-AF10-72ECF2FDF8E1}"/>
              </a:ext>
            </a:extLst>
          </p:cNvPr>
          <p:cNvCxnSpPr>
            <a:cxnSpLocks/>
          </p:cNvCxnSpPr>
          <p:nvPr/>
        </p:nvCxnSpPr>
        <p:spPr>
          <a:xfrm>
            <a:off x="3764537" y="3029827"/>
            <a:ext cx="1555505" cy="3136"/>
          </a:xfrm>
          <a:prstGeom prst="line">
            <a:avLst/>
          </a:prstGeom>
          <a:ln w="25400">
            <a:solidFill>
              <a:srgbClr val="3D66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Freeform 36">
            <a:extLst>
              <a:ext uri="{FF2B5EF4-FFF2-40B4-BE49-F238E27FC236}">
                <a16:creationId xmlns:a16="http://schemas.microsoft.com/office/drawing/2014/main" id="{1DECDAE2-4780-4EA8-91F9-E193983A6E64}"/>
              </a:ext>
            </a:extLst>
          </p:cNvPr>
          <p:cNvSpPr/>
          <p:nvPr/>
        </p:nvSpPr>
        <p:spPr>
          <a:xfrm>
            <a:off x="3731737" y="3272045"/>
            <a:ext cx="1014046" cy="829978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marL="0" lvl="0" indent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200" dirty="0"/>
              <a:t>Director of Enrollment Management </a:t>
            </a:r>
            <a:r>
              <a:rPr lang="en-US" sz="1200"/>
              <a:t>(Vacant)</a:t>
            </a:r>
            <a:endParaRPr lang="en-US" sz="1200" kern="1200" dirty="0"/>
          </a:p>
        </p:txBody>
      </p:sp>
      <p:sp>
        <p:nvSpPr>
          <p:cNvPr id="27" name="Freeform 36">
            <a:extLst>
              <a:ext uri="{FF2B5EF4-FFF2-40B4-BE49-F238E27FC236}">
                <a16:creationId xmlns:a16="http://schemas.microsoft.com/office/drawing/2014/main" id="{6EE48CED-D0A4-1DE0-10E6-7ADC8B017B76}"/>
              </a:ext>
            </a:extLst>
          </p:cNvPr>
          <p:cNvSpPr/>
          <p:nvPr/>
        </p:nvSpPr>
        <p:spPr>
          <a:xfrm>
            <a:off x="4289091" y="4260833"/>
            <a:ext cx="838195" cy="464198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80000"/>
              </a:lnSpc>
              <a:spcBef>
                <a:spcPct val="0"/>
              </a:spcBef>
            </a:pPr>
            <a:r>
              <a:rPr lang="en-US" sz="1000" dirty="0"/>
              <a:t>Director, Financial Aid</a:t>
            </a:r>
          </a:p>
        </p:txBody>
      </p:sp>
      <p:sp>
        <p:nvSpPr>
          <p:cNvPr id="28" name="Freeform 36">
            <a:extLst>
              <a:ext uri="{FF2B5EF4-FFF2-40B4-BE49-F238E27FC236}">
                <a16:creationId xmlns:a16="http://schemas.microsoft.com/office/drawing/2014/main" id="{816F9CD0-C759-2A74-710F-6748928019D7}"/>
              </a:ext>
            </a:extLst>
          </p:cNvPr>
          <p:cNvSpPr/>
          <p:nvPr/>
        </p:nvSpPr>
        <p:spPr>
          <a:xfrm>
            <a:off x="4295936" y="4807729"/>
            <a:ext cx="838194" cy="587232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80000"/>
              </a:lnSpc>
              <a:spcBef>
                <a:spcPct val="0"/>
              </a:spcBef>
            </a:pPr>
            <a:r>
              <a:rPr lang="en-US" sz="1000" dirty="0"/>
              <a:t>Director, Admissions Operations</a:t>
            </a:r>
          </a:p>
        </p:txBody>
      </p:sp>
      <p:sp>
        <p:nvSpPr>
          <p:cNvPr id="29" name="Freeform 36">
            <a:extLst>
              <a:ext uri="{FF2B5EF4-FFF2-40B4-BE49-F238E27FC236}">
                <a16:creationId xmlns:a16="http://schemas.microsoft.com/office/drawing/2014/main" id="{D1012940-2BB9-A9E2-F68A-EF3F581B199D}"/>
              </a:ext>
            </a:extLst>
          </p:cNvPr>
          <p:cNvSpPr/>
          <p:nvPr/>
        </p:nvSpPr>
        <p:spPr>
          <a:xfrm>
            <a:off x="4295936" y="5477659"/>
            <a:ext cx="838194" cy="523168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80000"/>
              </a:lnSpc>
              <a:spcBef>
                <a:spcPct val="0"/>
              </a:spcBef>
            </a:pPr>
            <a:r>
              <a:rPr lang="en-US" sz="1000" dirty="0"/>
              <a:t>Associate Director, Scholarships</a:t>
            </a:r>
          </a:p>
        </p:txBody>
      </p:sp>
      <p:sp>
        <p:nvSpPr>
          <p:cNvPr id="30" name="Freeform 36">
            <a:extLst>
              <a:ext uri="{FF2B5EF4-FFF2-40B4-BE49-F238E27FC236}">
                <a16:creationId xmlns:a16="http://schemas.microsoft.com/office/drawing/2014/main" id="{E220E0D0-CAE3-F1A2-5FAF-DE4F8743D246}"/>
              </a:ext>
            </a:extLst>
          </p:cNvPr>
          <p:cNvSpPr/>
          <p:nvPr/>
        </p:nvSpPr>
        <p:spPr>
          <a:xfrm>
            <a:off x="4289091" y="6129903"/>
            <a:ext cx="838194" cy="523168"/>
          </a:xfrm>
          <a:custGeom>
            <a:avLst/>
            <a:gdLst>
              <a:gd name="connsiteX0" fmla="*/ 0 w 700701"/>
              <a:gd name="connsiteY0" fmla="*/ 0 h 350350"/>
              <a:gd name="connsiteX1" fmla="*/ 700701 w 700701"/>
              <a:gd name="connsiteY1" fmla="*/ 0 h 350350"/>
              <a:gd name="connsiteX2" fmla="*/ 700701 w 700701"/>
              <a:gd name="connsiteY2" fmla="*/ 350350 h 350350"/>
              <a:gd name="connsiteX3" fmla="*/ 0 w 700701"/>
              <a:gd name="connsiteY3" fmla="*/ 350350 h 350350"/>
              <a:gd name="connsiteX4" fmla="*/ 0 w 700701"/>
              <a:gd name="connsiteY4" fmla="*/ 0 h 35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0701" h="350350">
                <a:moveTo>
                  <a:pt x="0" y="0"/>
                </a:moveTo>
                <a:lnTo>
                  <a:pt x="700701" y="0"/>
                </a:lnTo>
                <a:lnTo>
                  <a:pt x="700701" y="350350"/>
                </a:lnTo>
                <a:lnTo>
                  <a:pt x="0" y="35035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8" tIns="1608" rIns="1608" bIns="1608" numCol="1" spcCol="1270" anchor="ctr" anchorCtr="0">
            <a:noAutofit/>
          </a:bodyPr>
          <a:lstStyle/>
          <a:p>
            <a:pPr algn="ctr" defTabSz="112511">
              <a:lnSpc>
                <a:spcPct val="80000"/>
              </a:lnSpc>
              <a:spcBef>
                <a:spcPct val="0"/>
              </a:spcBef>
            </a:pPr>
            <a:r>
              <a:rPr lang="en-US" sz="1000" dirty="0"/>
              <a:t>Associate Director, Recruitment</a:t>
            </a:r>
          </a:p>
        </p:txBody>
      </p:sp>
    </p:spTree>
    <p:extLst>
      <p:ext uri="{BB962C8B-B14F-4D97-AF65-F5344CB8AC3E}">
        <p14:creationId xmlns:p14="http://schemas.microsoft.com/office/powerpoint/2010/main" val="1403823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General Counsel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40467"/>
              </p:ext>
            </p:extLst>
          </p:nvPr>
        </p:nvGraphicFramePr>
        <p:xfrm>
          <a:off x="457200" y="1524000"/>
          <a:ext cx="8229600" cy="3687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08DD5-A6DA-4698-A27C-555731D3F4CE}" type="datetime1">
              <a:rPr lang="en-US" smtClean="0"/>
              <a:t>7/30/2026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73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Executive Director of Development and Alumni Relations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6098007"/>
              </p:ext>
            </p:extLst>
          </p:nvPr>
        </p:nvGraphicFramePr>
        <p:xfrm>
          <a:off x="533400" y="1600200"/>
          <a:ext cx="8229600" cy="3687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5D30-D034-41C4-9AE2-78586ABB4D1B}" type="datetime1">
              <a:rPr lang="en-US" smtClean="0"/>
              <a:t>7/30/2026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295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ABD76-068C-4E20-A047-1E84D8A70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Executive Director, University Relations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238A45C-3EA6-4300-B977-3C0BE872D4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364169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BB37DC-AEDE-4934-ACC5-E06473C55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23598-3A0C-4DC1-8FAA-2C3091DCF579}" type="datetime1">
              <a:rPr lang="en-US" smtClean="0"/>
              <a:t>7/30/2026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383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11562</TotalTime>
  <Words>449</Words>
  <Application>Microsoft Office PowerPoint</Application>
  <PresentationFormat>On-screen Show (4:3)</PresentationFormat>
  <Paragraphs>137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MUW Organizational Chart</vt:lpstr>
      <vt:lpstr>PowerPoint Presentation</vt:lpstr>
      <vt:lpstr>Vice President for Operations/Chief Financial Officer</vt:lpstr>
      <vt:lpstr>Vice President for Student Affairs</vt:lpstr>
      <vt:lpstr>General Counsel</vt:lpstr>
      <vt:lpstr>Executive Director of Development and Alumni Relations</vt:lpstr>
      <vt:lpstr>Executive Director, University Relations</vt:lpstr>
    </vt:vector>
  </TitlesOfParts>
  <Company>Mississippi University for Women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Ashley P Williams</cp:lastModifiedBy>
  <cp:revision>110</cp:revision>
  <cp:lastPrinted>2018-07-13T21:40:56Z</cp:lastPrinted>
  <dcterms:created xsi:type="dcterms:W3CDTF">2014-01-30T20:05:06Z</dcterms:created>
  <dcterms:modified xsi:type="dcterms:W3CDTF">2026-07-30T20:24:55Z</dcterms:modified>
</cp:coreProperties>
</file>